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59" r:id="rId5"/>
    <p:sldId id="264" r:id="rId6"/>
    <p:sldId id="260" r:id="rId7"/>
    <p:sldId id="281" r:id="rId8"/>
    <p:sldId id="263" r:id="rId9"/>
    <p:sldId id="262" r:id="rId10"/>
    <p:sldId id="261" r:id="rId11"/>
    <p:sldId id="266" r:id="rId12"/>
    <p:sldId id="267" r:id="rId13"/>
    <p:sldId id="282" r:id="rId14"/>
    <p:sldId id="274" r:id="rId15"/>
    <p:sldId id="276" r:id="rId16"/>
    <p:sldId id="277" r:id="rId17"/>
    <p:sldId id="273" r:id="rId18"/>
    <p:sldId id="283" r:id="rId19"/>
    <p:sldId id="272" r:id="rId20"/>
    <p:sldId id="278" r:id="rId21"/>
    <p:sldId id="271" r:id="rId22"/>
    <p:sldId id="284" r:id="rId23"/>
    <p:sldId id="28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E2F"/>
    <a:srgbClr val="525355"/>
    <a:srgbClr val="FF4813"/>
    <a:srgbClr val="FFC29B"/>
    <a:srgbClr val="536D93"/>
    <a:srgbClr val="3D5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 Sohyeon" userId="1a053eff1fef0eb7" providerId="LiveId" clId="{3FEADAD5-4CE5-4478-9550-21D34081CCF0}"/>
    <pc:docChg chg="undo custSel addSld delSld modSld sldOrd">
      <pc:chgData name="An Sohyeon" userId="1a053eff1fef0eb7" providerId="LiveId" clId="{3FEADAD5-4CE5-4478-9550-21D34081CCF0}" dt="2018-06-10T13:14:56.531" v="1999" actId="14100"/>
      <pc:docMkLst>
        <pc:docMk/>
      </pc:docMkLst>
      <pc:sldChg chg="modSp">
        <pc:chgData name="An Sohyeon" userId="1a053eff1fef0eb7" providerId="LiveId" clId="{3FEADAD5-4CE5-4478-9550-21D34081CCF0}" dt="2018-06-10T13:10:51.785" v="1971" actId="2711"/>
        <pc:sldMkLst>
          <pc:docMk/>
          <pc:sldMk cId="4280005154" sldId="256"/>
        </pc:sldMkLst>
        <pc:spChg chg="mod">
          <ac:chgData name="An Sohyeon" userId="1a053eff1fef0eb7" providerId="LiveId" clId="{3FEADAD5-4CE5-4478-9550-21D34081CCF0}" dt="2018-06-10T13:10:46.375" v="1970" actId="20577"/>
          <ac:spMkLst>
            <pc:docMk/>
            <pc:sldMk cId="4280005154" sldId="256"/>
            <ac:spMk id="8" creationId="{00000000-0000-0000-0000-000000000000}"/>
          </ac:spMkLst>
        </pc:spChg>
        <pc:spChg chg="mod">
          <ac:chgData name="An Sohyeon" userId="1a053eff1fef0eb7" providerId="LiveId" clId="{3FEADAD5-4CE5-4478-9550-21D34081CCF0}" dt="2018-06-10T13:10:51.785" v="1971" actId="2711"/>
          <ac:spMkLst>
            <pc:docMk/>
            <pc:sldMk cId="4280005154" sldId="256"/>
            <ac:spMk id="13" creationId="{00000000-0000-0000-0000-000000000000}"/>
          </ac:spMkLst>
        </pc:spChg>
        <pc:spChg chg="mod">
          <ac:chgData name="An Sohyeon" userId="1a053eff1fef0eb7" providerId="LiveId" clId="{3FEADAD5-4CE5-4478-9550-21D34081CCF0}" dt="2018-06-10T13:10:51.785" v="1971" actId="2711"/>
          <ac:spMkLst>
            <pc:docMk/>
            <pc:sldMk cId="4280005154" sldId="256"/>
            <ac:spMk id="14" creationId="{00000000-0000-0000-0000-000000000000}"/>
          </ac:spMkLst>
        </pc:spChg>
        <pc:spChg chg="mod">
          <ac:chgData name="An Sohyeon" userId="1a053eff1fef0eb7" providerId="LiveId" clId="{3FEADAD5-4CE5-4478-9550-21D34081CCF0}" dt="2018-06-10T13:10:51.785" v="1971" actId="2711"/>
          <ac:spMkLst>
            <pc:docMk/>
            <pc:sldMk cId="4280005154" sldId="256"/>
            <ac:spMk id="19" creationId="{00000000-0000-0000-0000-000000000000}"/>
          </ac:spMkLst>
        </pc:spChg>
      </pc:sldChg>
      <pc:sldChg chg="addSp delSp modSp">
        <pc:chgData name="An Sohyeon" userId="1a053eff1fef0eb7" providerId="LiveId" clId="{3FEADAD5-4CE5-4478-9550-21D34081CCF0}" dt="2018-06-10T13:13:54.970" v="1993" actId="1076"/>
        <pc:sldMkLst>
          <pc:docMk/>
          <pc:sldMk cId="1963634023" sldId="257"/>
        </pc:sldMkLst>
        <pc:spChg chg="del mod">
          <ac:chgData name="An Sohyeon" userId="1a053eff1fef0eb7" providerId="LiveId" clId="{3FEADAD5-4CE5-4478-9550-21D34081CCF0}" dt="2018-06-10T13:13:40.995" v="1973" actId="478"/>
          <ac:spMkLst>
            <pc:docMk/>
            <pc:sldMk cId="1963634023" sldId="257"/>
            <ac:spMk id="9" creationId="{00000000-0000-0000-0000-000000000000}"/>
          </ac:spMkLst>
        </pc:spChg>
        <pc:spChg chg="del mod">
          <ac:chgData name="An Sohyeon" userId="1a053eff1fef0eb7" providerId="LiveId" clId="{3FEADAD5-4CE5-4478-9550-21D34081CCF0}" dt="2018-06-10T13:13:34.588" v="1972" actId="478"/>
          <ac:spMkLst>
            <pc:docMk/>
            <pc:sldMk cId="1963634023" sldId="257"/>
            <ac:spMk id="10" creationId="{00000000-0000-0000-0000-000000000000}"/>
          </ac:spMkLst>
        </pc:spChg>
        <pc:spChg chg="add mod">
          <ac:chgData name="An Sohyeon" userId="1a053eff1fef0eb7" providerId="LiveId" clId="{3FEADAD5-4CE5-4478-9550-21D34081CCF0}" dt="2018-06-10T11:47:51.927" v="672" actId="20577"/>
          <ac:spMkLst>
            <pc:docMk/>
            <pc:sldMk cId="1963634023" sldId="257"/>
            <ac:spMk id="11" creationId="{D6A491D8-9308-4540-B7EE-853B873CD8C6}"/>
          </ac:spMkLst>
        </pc:spChg>
        <pc:spChg chg="mod">
          <ac:chgData name="An Sohyeon" userId="1a053eff1fef0eb7" providerId="LiveId" clId="{3FEADAD5-4CE5-4478-9550-21D34081CCF0}" dt="2018-06-10T13:13:54.970" v="1993" actId="1076"/>
          <ac:spMkLst>
            <pc:docMk/>
            <pc:sldMk cId="1963634023" sldId="257"/>
            <ac:spMk id="16" creationId="{00000000-0000-0000-0000-000000000000}"/>
          </ac:spMkLst>
        </pc:spChg>
        <pc:spChg chg="del">
          <ac:chgData name="An Sohyeon" userId="1a053eff1fef0eb7" providerId="LiveId" clId="{3FEADAD5-4CE5-4478-9550-21D34081CCF0}" dt="2018-06-10T13:13:51.951" v="1992" actId="478"/>
          <ac:spMkLst>
            <pc:docMk/>
            <pc:sldMk cId="1963634023" sldId="257"/>
            <ac:spMk id="17" creationId="{00000000-0000-0000-0000-000000000000}"/>
          </ac:spMkLst>
        </pc:spChg>
        <pc:spChg chg="del">
          <ac:chgData name="An Sohyeon" userId="1a053eff1fef0eb7" providerId="LiveId" clId="{3FEADAD5-4CE5-4478-9550-21D34081CCF0}" dt="2018-06-10T10:49:52.079" v="0" actId="478"/>
          <ac:spMkLst>
            <pc:docMk/>
            <pc:sldMk cId="1963634023" sldId="257"/>
            <ac:spMk id="19" creationId="{00000000-0000-0000-0000-000000000000}"/>
          </ac:spMkLst>
        </pc:spChg>
        <pc:spChg chg="mod">
          <ac:chgData name="An Sohyeon" userId="1a053eff1fef0eb7" providerId="LiveId" clId="{3FEADAD5-4CE5-4478-9550-21D34081CCF0}" dt="2018-06-10T13:13:46.898" v="1991" actId="20577"/>
          <ac:spMkLst>
            <pc:docMk/>
            <pc:sldMk cId="1963634023" sldId="257"/>
            <ac:spMk id="20" creationId="{00000000-0000-0000-0000-000000000000}"/>
          </ac:spMkLst>
        </pc:spChg>
      </pc:sldChg>
      <pc:sldChg chg="addSp delSp modSp del">
        <pc:chgData name="An Sohyeon" userId="1a053eff1fef0eb7" providerId="LiveId" clId="{3FEADAD5-4CE5-4478-9550-21D34081CCF0}" dt="2018-06-10T11:28:16.326" v="424" actId="2696"/>
        <pc:sldMkLst>
          <pc:docMk/>
          <pc:sldMk cId="1718868418" sldId="258"/>
        </pc:sldMkLst>
        <pc:spChg chg="add mod ord">
          <ac:chgData name="An Sohyeon" userId="1a053eff1fef0eb7" providerId="LiveId" clId="{3FEADAD5-4CE5-4478-9550-21D34081CCF0}" dt="2018-06-10T11:04:33.035" v="202" actId="14100"/>
          <ac:spMkLst>
            <pc:docMk/>
            <pc:sldMk cId="1718868418" sldId="258"/>
            <ac:spMk id="3" creationId="{E8D9A9E6-4144-4810-ACBA-2C8261220B13}"/>
          </ac:spMkLst>
        </pc:spChg>
        <pc:spChg chg="add mod ord">
          <ac:chgData name="An Sohyeon" userId="1a053eff1fef0eb7" providerId="LiveId" clId="{3FEADAD5-4CE5-4478-9550-21D34081CCF0}" dt="2018-06-10T11:05:19.318" v="207" actId="207"/>
          <ac:spMkLst>
            <pc:docMk/>
            <pc:sldMk cId="1718868418" sldId="258"/>
            <ac:spMk id="9" creationId="{CCDCEE55-80A7-49FD-A3C4-688114AA6219}"/>
          </ac:spMkLst>
        </pc:spChg>
        <pc:spChg chg="mod ord">
          <ac:chgData name="An Sohyeon" userId="1a053eff1fef0eb7" providerId="LiveId" clId="{3FEADAD5-4CE5-4478-9550-21D34081CCF0}" dt="2018-06-10T11:23:51.131" v="384" actId="207"/>
          <ac:spMkLst>
            <pc:docMk/>
            <pc:sldMk cId="1718868418" sldId="258"/>
            <ac:spMk id="11" creationId="{00000000-0000-0000-0000-000000000000}"/>
          </ac:spMkLst>
        </pc:spChg>
        <pc:picChg chg="del mod">
          <ac:chgData name="An Sohyeon" userId="1a053eff1fef0eb7" providerId="LiveId" clId="{3FEADAD5-4CE5-4478-9550-21D34081CCF0}" dt="2018-06-10T11:00:55.519" v="111" actId="478"/>
          <ac:picMkLst>
            <pc:docMk/>
            <pc:sldMk cId="1718868418" sldId="258"/>
            <ac:picMk id="8" creationId="{00000000-0000-0000-0000-000000000000}"/>
          </ac:picMkLst>
        </pc:picChg>
        <pc:cxnChg chg="add del mod">
          <ac:chgData name="An Sohyeon" userId="1a053eff1fef0eb7" providerId="LiveId" clId="{3FEADAD5-4CE5-4478-9550-21D34081CCF0}" dt="2018-06-10T11:04:16.763" v="198" actId="478"/>
          <ac:cxnSpMkLst>
            <pc:docMk/>
            <pc:sldMk cId="1718868418" sldId="258"/>
            <ac:cxnSpMk id="6" creationId="{00000000-0000-0000-0000-000000000000}"/>
          </ac:cxnSpMkLst>
        </pc:cxnChg>
        <pc:cxnChg chg="add del mod">
          <ac:chgData name="An Sohyeon" userId="1a053eff1fef0eb7" providerId="LiveId" clId="{3FEADAD5-4CE5-4478-9550-21D34081CCF0}" dt="2018-06-10T11:04:15.335" v="197" actId="478"/>
          <ac:cxnSpMkLst>
            <pc:docMk/>
            <pc:sldMk cId="1718868418" sldId="258"/>
            <ac:cxnSpMk id="7" creationId="{1A24BA7F-D57C-4AD2-8504-C5C48238F985}"/>
          </ac:cxnSpMkLst>
        </pc:cxnChg>
        <pc:cxnChg chg="add del mod">
          <ac:chgData name="An Sohyeon" userId="1a053eff1fef0eb7" providerId="LiveId" clId="{3FEADAD5-4CE5-4478-9550-21D34081CCF0}" dt="2018-06-10T11:05:57.704" v="218" actId="478"/>
          <ac:cxnSpMkLst>
            <pc:docMk/>
            <pc:sldMk cId="1718868418" sldId="258"/>
            <ac:cxnSpMk id="12" creationId="{3674E85D-F90C-4BBE-B0E5-ED384457AFAB}"/>
          </ac:cxnSpMkLst>
        </pc:cxnChg>
        <pc:cxnChg chg="add mod">
          <ac:chgData name="An Sohyeon" userId="1a053eff1fef0eb7" providerId="LiveId" clId="{3FEADAD5-4CE5-4478-9550-21D34081CCF0}" dt="2018-06-10T11:06:50.577" v="228" actId="1076"/>
          <ac:cxnSpMkLst>
            <pc:docMk/>
            <pc:sldMk cId="1718868418" sldId="258"/>
            <ac:cxnSpMk id="18" creationId="{FD9CC34C-A514-4341-B0E5-3689EF525252}"/>
          </ac:cxnSpMkLst>
        </pc:cxnChg>
      </pc:sldChg>
      <pc:sldChg chg="addSp modSp">
        <pc:chgData name="An Sohyeon" userId="1a053eff1fef0eb7" providerId="LiveId" clId="{3FEADAD5-4CE5-4478-9550-21D34081CCF0}" dt="2018-06-10T11:23:28.178" v="382" actId="404"/>
        <pc:sldMkLst>
          <pc:docMk/>
          <pc:sldMk cId="3685033619" sldId="259"/>
        </pc:sldMkLst>
        <pc:spChg chg="mod ord">
          <ac:chgData name="An Sohyeon" userId="1a053eff1fef0eb7" providerId="LiveId" clId="{3FEADAD5-4CE5-4478-9550-21D34081CCF0}" dt="2018-06-10T10:58:44.166" v="96" actId="2711"/>
          <ac:spMkLst>
            <pc:docMk/>
            <pc:sldMk cId="3685033619" sldId="259"/>
            <ac:spMk id="2" creationId="{9FE341AA-344D-42D1-83A3-0D018C54EA0D}"/>
          </ac:spMkLst>
        </pc:spChg>
        <pc:spChg chg="add mod">
          <ac:chgData name="An Sohyeon" userId="1a053eff1fef0eb7" providerId="LiveId" clId="{3FEADAD5-4CE5-4478-9550-21D34081CCF0}" dt="2018-06-10T10:58:44.166" v="96" actId="2711"/>
          <ac:spMkLst>
            <pc:docMk/>
            <pc:sldMk cId="3685033619" sldId="259"/>
            <ac:spMk id="7" creationId="{914CB8B5-3BDA-4BE7-827E-D363C5F4D46D}"/>
          </ac:spMkLst>
        </pc:spChg>
        <pc:spChg chg="mod">
          <ac:chgData name="An Sohyeon" userId="1a053eff1fef0eb7" providerId="LiveId" clId="{3FEADAD5-4CE5-4478-9550-21D34081CCF0}" dt="2018-06-10T11:23:28.178" v="382" actId="404"/>
          <ac:spMkLst>
            <pc:docMk/>
            <pc:sldMk cId="3685033619" sldId="259"/>
            <ac:spMk id="11" creationId="{00000000-0000-0000-0000-000000000000}"/>
          </ac:spMkLst>
        </pc:spChg>
        <pc:picChg chg="add mod">
          <ac:chgData name="An Sohyeon" userId="1a053eff1fef0eb7" providerId="LiveId" clId="{3FEADAD5-4CE5-4478-9550-21D34081CCF0}" dt="2018-06-10T10:57:15.410" v="81" actId="14100"/>
          <ac:picMkLst>
            <pc:docMk/>
            <pc:sldMk cId="3685033619" sldId="259"/>
            <ac:picMk id="1026" creationId="{9CD097BC-BBAB-4D53-A000-3141349B1360}"/>
          </ac:picMkLst>
        </pc:picChg>
        <pc:picChg chg="add mod">
          <ac:chgData name="An Sohyeon" userId="1a053eff1fef0eb7" providerId="LiveId" clId="{3FEADAD5-4CE5-4478-9550-21D34081CCF0}" dt="2018-06-10T10:57:28.475" v="87" actId="1076"/>
          <ac:picMkLst>
            <pc:docMk/>
            <pc:sldMk cId="3685033619" sldId="259"/>
            <ac:picMk id="1028" creationId="{4A98B01A-31C7-4F6E-A770-1DBEABF5B989}"/>
          </ac:picMkLst>
        </pc:picChg>
        <pc:picChg chg="mod ord">
          <ac:chgData name="An Sohyeon" userId="1a053eff1fef0eb7" providerId="LiveId" clId="{3FEADAD5-4CE5-4478-9550-21D34081CCF0}" dt="2018-06-10T10:57:22.610" v="84" actId="1076"/>
          <ac:picMkLst>
            <pc:docMk/>
            <pc:sldMk cId="3685033619" sldId="259"/>
            <ac:picMk id="4098" creationId="{00000000-0000-0000-0000-000000000000}"/>
          </ac:picMkLst>
        </pc:picChg>
        <pc:cxnChg chg="add">
          <ac:chgData name="An Sohyeon" userId="1a053eff1fef0eb7" providerId="LiveId" clId="{3FEADAD5-4CE5-4478-9550-21D34081CCF0}" dt="2018-06-10T11:22:39.176" v="348" actId="404"/>
          <ac:cxnSpMkLst>
            <pc:docMk/>
            <pc:sldMk cId="3685033619" sldId="259"/>
            <ac:cxnSpMk id="8" creationId="{89767047-74B7-4787-AF74-A8EBBA878B0F}"/>
          </ac:cxnSpMkLst>
        </pc:cxnChg>
      </pc:sldChg>
      <pc:sldChg chg="addSp delSp modSp">
        <pc:chgData name="An Sohyeon" userId="1a053eff1fef0eb7" providerId="LiveId" clId="{3FEADAD5-4CE5-4478-9550-21D34081CCF0}" dt="2018-06-10T11:39:05.824" v="560" actId="20577"/>
        <pc:sldMkLst>
          <pc:docMk/>
          <pc:sldMk cId="70081640" sldId="260"/>
        </pc:sldMkLst>
        <pc:spChg chg="add mod">
          <ac:chgData name="An Sohyeon" userId="1a053eff1fef0eb7" providerId="LiveId" clId="{3FEADAD5-4CE5-4478-9550-21D34081CCF0}" dt="2018-06-10T11:39:05.824" v="560" actId="20577"/>
          <ac:spMkLst>
            <pc:docMk/>
            <pc:sldMk cId="70081640" sldId="260"/>
            <ac:spMk id="2" creationId="{69429CD5-4E9C-43E0-B3DC-D1FFDB2E6A04}"/>
          </ac:spMkLst>
        </pc:spChg>
        <pc:spChg chg="add del mod">
          <ac:chgData name="An Sohyeon" userId="1a053eff1fef0eb7" providerId="LiveId" clId="{3FEADAD5-4CE5-4478-9550-21D34081CCF0}" dt="2018-06-10T11:30:30.925" v="453" actId="478"/>
          <ac:spMkLst>
            <pc:docMk/>
            <pc:sldMk cId="70081640" sldId="260"/>
            <ac:spMk id="4" creationId="{2F46763A-7C18-4F7F-B610-D597DBDA12D1}"/>
          </ac:spMkLst>
        </pc:spChg>
        <pc:spChg chg="add del mod">
          <ac:chgData name="An Sohyeon" userId="1a053eff1fef0eb7" providerId="LiveId" clId="{3FEADAD5-4CE5-4478-9550-21D34081CCF0}" dt="2018-06-10T11:30:29.253" v="452" actId="478"/>
          <ac:spMkLst>
            <pc:docMk/>
            <pc:sldMk cId="70081640" sldId="260"/>
            <ac:spMk id="5" creationId="{90629743-869C-4C95-BD74-D73DE8A0CE4B}"/>
          </ac:spMkLst>
        </pc:spChg>
        <pc:spChg chg="add mod">
          <ac:chgData name="An Sohyeon" userId="1a053eff1fef0eb7" providerId="LiveId" clId="{3FEADAD5-4CE5-4478-9550-21D34081CCF0}" dt="2018-06-10T11:31:50.993" v="466" actId="14100"/>
          <ac:spMkLst>
            <pc:docMk/>
            <pc:sldMk cId="70081640" sldId="260"/>
            <ac:spMk id="6" creationId="{EFE48929-D94F-4C73-A419-7A2219B5DC68}"/>
          </ac:spMkLst>
        </pc:spChg>
        <pc:spChg chg="del mod">
          <ac:chgData name="An Sohyeon" userId="1a053eff1fef0eb7" providerId="LiveId" clId="{3FEADAD5-4CE5-4478-9550-21D34081CCF0}" dt="2018-06-10T11:30:00.144" v="438" actId="20577"/>
          <ac:spMkLst>
            <pc:docMk/>
            <pc:sldMk cId="70081640" sldId="260"/>
            <ac:spMk id="7" creationId="{00000000-0000-0000-0000-000000000000}"/>
          </ac:spMkLst>
        </pc:spChg>
        <pc:spChg chg="add del mod">
          <ac:chgData name="An Sohyeon" userId="1a053eff1fef0eb7" providerId="LiveId" clId="{3FEADAD5-4CE5-4478-9550-21D34081CCF0}" dt="2018-06-10T11:33:25.251" v="472" actId="478"/>
          <ac:spMkLst>
            <pc:docMk/>
            <pc:sldMk cId="70081640" sldId="260"/>
            <ac:spMk id="22" creationId="{807234B6-9DA0-47E0-A2BE-2816B26C4D78}"/>
          </ac:spMkLst>
        </pc:spChg>
        <pc:spChg chg="add del mod">
          <ac:chgData name="An Sohyeon" userId="1a053eff1fef0eb7" providerId="LiveId" clId="{3FEADAD5-4CE5-4478-9550-21D34081CCF0}" dt="2018-06-10T11:33:25.251" v="472" actId="478"/>
          <ac:spMkLst>
            <pc:docMk/>
            <pc:sldMk cId="70081640" sldId="260"/>
            <ac:spMk id="33" creationId="{4FEFC226-5F7B-426D-9BE4-31E8190523AD}"/>
          </ac:spMkLst>
        </pc:spChg>
        <pc:spChg chg="add del mod">
          <ac:chgData name="An Sohyeon" userId="1a053eff1fef0eb7" providerId="LiveId" clId="{3FEADAD5-4CE5-4478-9550-21D34081CCF0}" dt="2018-06-10T11:33:41.398" v="473" actId="478"/>
          <ac:spMkLst>
            <pc:docMk/>
            <pc:sldMk cId="70081640" sldId="260"/>
            <ac:spMk id="34" creationId="{16E5B92D-FB3E-44A8-9E17-301030C18640}"/>
          </ac:spMkLst>
        </pc:spChg>
        <pc:grpChg chg="add del mod">
          <ac:chgData name="An Sohyeon" userId="1a053eff1fef0eb7" providerId="LiveId" clId="{3FEADAD5-4CE5-4478-9550-21D34081CCF0}" dt="2018-06-10T11:33:25.251" v="472" actId="478"/>
          <ac:grpSpMkLst>
            <pc:docMk/>
            <pc:sldMk cId="70081640" sldId="260"/>
            <ac:grpSpMk id="11" creationId="{2325A873-696C-4B00-81E3-56260C6ABBBC}"/>
          </ac:grpSpMkLst>
        </pc:grpChg>
        <pc:grpChg chg="add del mod">
          <ac:chgData name="An Sohyeon" userId="1a053eff1fef0eb7" providerId="LiveId" clId="{3FEADAD5-4CE5-4478-9550-21D34081CCF0}" dt="2018-06-10T11:33:41.398" v="473" actId="478"/>
          <ac:grpSpMkLst>
            <pc:docMk/>
            <pc:sldMk cId="70081640" sldId="260"/>
            <ac:grpSpMk id="35" creationId="{CB53B429-3397-479B-88DF-D0E4D1B9242F}"/>
          </ac:grpSpMkLst>
        </pc:grp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14" creationId="{12DA7419-4DCA-4540-B697-F93B264AC026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15" creationId="{ECC1DF69-9C72-4641-9BEB-03CDEE64788B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16" creationId="{9878FF59-C5E0-40D1-8B27-C111D0A0A43C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19" creationId="{A94BF36C-4F26-43EE-AD98-EC3B5ABE348A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20" creationId="{AD286475-C640-4CCF-A84C-E5F65F6251CC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21" creationId="{C9D04464-2B78-4F44-948F-228F7A54E697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23" creationId="{6C8B1A76-806E-4CCE-9CC6-D297A48D9C68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24" creationId="{03D1041B-9E33-430F-8677-02AD81E02F32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27" creationId="{E607B2F7-A044-4674-A1E4-EB1082EA0A56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28" creationId="{EDD2F300-78A8-43B4-A3C3-D2729A70ACB4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29" creationId="{3661E47F-FCC1-47F1-B5A9-B83BA17E269E}"/>
          </ac:picMkLst>
        </pc:picChg>
        <pc:picChg chg="add del mod">
          <ac:chgData name="An Sohyeon" userId="1a053eff1fef0eb7" providerId="LiveId" clId="{3FEADAD5-4CE5-4478-9550-21D34081CCF0}" dt="2018-06-10T11:33:25.251" v="472" actId="478"/>
          <ac:picMkLst>
            <pc:docMk/>
            <pc:sldMk cId="70081640" sldId="260"/>
            <ac:picMk id="31" creationId="{B50EEE22-7634-41A1-B180-B3D42EFBE837}"/>
          </ac:picMkLst>
        </pc:picChg>
        <pc:picChg chg="add del mod">
          <ac:chgData name="An Sohyeon" userId="1a053eff1fef0eb7" providerId="LiveId" clId="{3FEADAD5-4CE5-4478-9550-21D34081CCF0}" dt="2018-06-10T11:33:41.398" v="473" actId="478"/>
          <ac:picMkLst>
            <pc:docMk/>
            <pc:sldMk cId="70081640" sldId="260"/>
            <ac:picMk id="32" creationId="{E8136C81-4E61-4872-89D3-84C1CCEAD13E}"/>
          </ac:picMkLst>
        </pc:picChg>
        <pc:picChg chg="add mod">
          <ac:chgData name="An Sohyeon" userId="1a053eff1fef0eb7" providerId="LiveId" clId="{3FEADAD5-4CE5-4478-9550-21D34081CCF0}" dt="2018-06-10T11:34:51.299" v="494" actId="1076"/>
          <ac:picMkLst>
            <pc:docMk/>
            <pc:sldMk cId="70081640" sldId="260"/>
            <ac:picMk id="39" creationId="{E57AA97D-DBEF-4521-83FD-55F62E3E27E5}"/>
          </ac:picMkLst>
        </pc:picChg>
        <pc:picChg chg="add mod">
          <ac:chgData name="An Sohyeon" userId="1a053eff1fef0eb7" providerId="LiveId" clId="{3FEADAD5-4CE5-4478-9550-21D34081CCF0}" dt="2018-06-10T11:34:51.299" v="494" actId="1076"/>
          <ac:picMkLst>
            <pc:docMk/>
            <pc:sldMk cId="70081640" sldId="260"/>
            <ac:picMk id="41" creationId="{1713AA43-5D95-4F90-9367-4EFCD398A928}"/>
          </ac:picMkLst>
        </pc:picChg>
        <pc:cxnChg chg="add del">
          <ac:chgData name="An Sohyeon" userId="1a053eff1fef0eb7" providerId="LiveId" clId="{3FEADAD5-4CE5-4478-9550-21D34081CCF0}" dt="2018-06-10T11:31:43.930" v="464" actId="478"/>
          <ac:cxnSpMkLst>
            <pc:docMk/>
            <pc:sldMk cId="70081640" sldId="260"/>
            <ac:cxnSpMk id="8" creationId="{93BD9022-9DE2-44D7-9698-D29F905E3C5C}"/>
          </ac:cxnSpMkLst>
        </pc:cxnChg>
        <pc:cxnChg chg="add del mod">
          <ac:chgData name="An Sohyeon" userId="1a053eff1fef0eb7" providerId="LiveId" clId="{3FEADAD5-4CE5-4478-9550-21D34081CCF0}" dt="2018-06-10T11:33:43.804" v="475" actId="478"/>
          <ac:cxnSpMkLst>
            <pc:docMk/>
            <pc:sldMk cId="70081640" sldId="260"/>
            <ac:cxnSpMk id="9" creationId="{3F1DC29F-F46E-4B39-97E6-4E0A46337D9C}"/>
          </ac:cxnSpMkLst>
        </pc:cxnChg>
        <pc:cxnChg chg="add del mod">
          <ac:chgData name="An Sohyeon" userId="1a053eff1fef0eb7" providerId="LiveId" clId="{3FEADAD5-4CE5-4478-9550-21D34081CCF0}" dt="2018-06-10T11:33:25.251" v="472" actId="478"/>
          <ac:cxnSpMkLst>
            <pc:docMk/>
            <pc:sldMk cId="70081640" sldId="260"/>
            <ac:cxnSpMk id="17" creationId="{0CE2DED6-3E0A-49A5-9A7E-8AE84B02D1E8}"/>
          </ac:cxnSpMkLst>
        </pc:cxnChg>
        <pc:cxnChg chg="add del mod">
          <ac:chgData name="An Sohyeon" userId="1a053eff1fef0eb7" providerId="LiveId" clId="{3FEADAD5-4CE5-4478-9550-21D34081CCF0}" dt="2018-06-10T11:33:41.398" v="473" actId="478"/>
          <ac:cxnSpMkLst>
            <pc:docMk/>
            <pc:sldMk cId="70081640" sldId="260"/>
            <ac:cxnSpMk id="18" creationId="{3C4D3534-8524-4853-8F83-734F24650F0F}"/>
          </ac:cxnSpMkLst>
        </pc:cxnChg>
        <pc:cxnChg chg="add del mod">
          <ac:chgData name="An Sohyeon" userId="1a053eff1fef0eb7" providerId="LiveId" clId="{3FEADAD5-4CE5-4478-9550-21D34081CCF0}" dt="2018-06-10T11:33:41.398" v="473" actId="478"/>
          <ac:cxnSpMkLst>
            <pc:docMk/>
            <pc:sldMk cId="70081640" sldId="260"/>
            <ac:cxnSpMk id="25" creationId="{E29FC2BB-1B6E-4199-871B-AEC75C01F3B3}"/>
          </ac:cxnSpMkLst>
        </pc:cxnChg>
        <pc:cxnChg chg="add del mod">
          <ac:chgData name="An Sohyeon" userId="1a053eff1fef0eb7" providerId="LiveId" clId="{3FEADAD5-4CE5-4478-9550-21D34081CCF0}" dt="2018-06-10T11:33:41.398" v="473" actId="478"/>
          <ac:cxnSpMkLst>
            <pc:docMk/>
            <pc:sldMk cId="70081640" sldId="260"/>
            <ac:cxnSpMk id="26" creationId="{662FAE57-3095-4F16-90F6-318AE2B2F0B5}"/>
          </ac:cxnSpMkLst>
        </pc:cxnChg>
        <pc:cxnChg chg="add del mod">
          <ac:chgData name="An Sohyeon" userId="1a053eff1fef0eb7" providerId="LiveId" clId="{3FEADAD5-4CE5-4478-9550-21D34081CCF0}" dt="2018-06-10T11:33:41.398" v="473" actId="478"/>
          <ac:cxnSpMkLst>
            <pc:docMk/>
            <pc:sldMk cId="70081640" sldId="260"/>
            <ac:cxnSpMk id="30" creationId="{9EC6FA3B-FE8E-4ED1-800F-29FAAF0CC5E0}"/>
          </ac:cxnSpMkLst>
        </pc:cxnChg>
        <pc:cxnChg chg="add del mod">
          <ac:chgData name="An Sohyeon" userId="1a053eff1fef0eb7" providerId="LiveId" clId="{3FEADAD5-4CE5-4478-9550-21D34081CCF0}" dt="2018-06-10T11:33:41.398" v="473" actId="478"/>
          <ac:cxnSpMkLst>
            <pc:docMk/>
            <pc:sldMk cId="70081640" sldId="260"/>
            <ac:cxnSpMk id="38" creationId="{1C2A485B-AC52-43C8-8750-78FDA660EC9E}"/>
          </ac:cxnSpMkLst>
        </pc:cxnChg>
        <pc:cxnChg chg="add mod">
          <ac:chgData name="An Sohyeon" userId="1a053eff1fef0eb7" providerId="LiveId" clId="{3FEADAD5-4CE5-4478-9550-21D34081CCF0}" dt="2018-06-10T11:34:51.299" v="494" actId="1076"/>
          <ac:cxnSpMkLst>
            <pc:docMk/>
            <pc:sldMk cId="70081640" sldId="260"/>
            <ac:cxnSpMk id="42" creationId="{00D55C45-8BD3-44CB-9E11-6A5DD3D8D1D0}"/>
          </ac:cxnSpMkLst>
        </pc:cxnChg>
      </pc:sldChg>
      <pc:sldChg chg="addSp delSp modSp">
        <pc:chgData name="An Sohyeon" userId="1a053eff1fef0eb7" providerId="LiveId" clId="{3FEADAD5-4CE5-4478-9550-21D34081CCF0}" dt="2018-06-10T13:14:21.557" v="1995" actId="2711"/>
        <pc:sldMkLst>
          <pc:docMk/>
          <pc:sldMk cId="1761179955" sldId="261"/>
        </pc:sldMkLst>
        <pc:spChg chg="mod">
          <ac:chgData name="An Sohyeon" userId="1a053eff1fef0eb7" providerId="LiveId" clId="{3FEADAD5-4CE5-4478-9550-21D34081CCF0}" dt="2018-06-10T13:14:21.557" v="1995" actId="2711"/>
          <ac:spMkLst>
            <pc:docMk/>
            <pc:sldMk cId="1761179955" sldId="261"/>
            <ac:spMk id="2" creationId="{6FD699A3-74EC-458E-BE62-241CD01A67A8}"/>
          </ac:spMkLst>
        </pc:spChg>
        <pc:spChg chg="add">
          <ac:chgData name="An Sohyeon" userId="1a053eff1fef0eb7" providerId="LiveId" clId="{3FEADAD5-4CE5-4478-9550-21D34081CCF0}" dt="2018-06-10T11:40:53.724" v="576" actId="2711"/>
          <ac:spMkLst>
            <pc:docMk/>
            <pc:sldMk cId="1761179955" sldId="261"/>
            <ac:spMk id="7" creationId="{14E75E73-05DB-44F7-9C96-8C8758F370C2}"/>
          </ac:spMkLst>
        </pc:spChg>
        <pc:spChg chg="del">
          <ac:chgData name="An Sohyeon" userId="1a053eff1fef0eb7" providerId="LiveId" clId="{3FEADAD5-4CE5-4478-9550-21D34081CCF0}" dt="2018-06-10T11:40:53.471" v="575" actId="478"/>
          <ac:spMkLst>
            <pc:docMk/>
            <pc:sldMk cId="1761179955" sldId="261"/>
            <ac:spMk id="9" creationId="{00000000-0000-0000-0000-000000000000}"/>
          </ac:spMkLst>
        </pc:spChg>
      </pc:sldChg>
      <pc:sldChg chg="addSp delSp modSp">
        <pc:chgData name="An Sohyeon" userId="1a053eff1fef0eb7" providerId="LiveId" clId="{3FEADAD5-4CE5-4478-9550-21D34081CCF0}" dt="2018-06-10T13:14:15.862" v="1994" actId="2711"/>
        <pc:sldMkLst>
          <pc:docMk/>
          <pc:sldMk cId="3485372722" sldId="262"/>
        </pc:sldMkLst>
        <pc:spChg chg="mod">
          <ac:chgData name="An Sohyeon" userId="1a053eff1fef0eb7" providerId="LiveId" clId="{3FEADAD5-4CE5-4478-9550-21D34081CCF0}" dt="2018-06-10T13:14:15.862" v="1994" actId="2711"/>
          <ac:spMkLst>
            <pc:docMk/>
            <pc:sldMk cId="3485372722" sldId="262"/>
            <ac:spMk id="2" creationId="{EA013605-A151-4C9B-87CB-786ACFB228AB}"/>
          </ac:spMkLst>
        </pc:spChg>
        <pc:spChg chg="del">
          <ac:chgData name="An Sohyeon" userId="1a053eff1fef0eb7" providerId="LiveId" clId="{3FEADAD5-4CE5-4478-9550-21D34081CCF0}" dt="2018-06-10T11:40:31.857" v="567" actId="478"/>
          <ac:spMkLst>
            <pc:docMk/>
            <pc:sldMk cId="3485372722" sldId="262"/>
            <ac:spMk id="6" creationId="{00000000-0000-0000-0000-000000000000}"/>
          </ac:spMkLst>
        </pc:spChg>
        <pc:spChg chg="mod">
          <ac:chgData name="An Sohyeon" userId="1a053eff1fef0eb7" providerId="LiveId" clId="{3FEADAD5-4CE5-4478-9550-21D34081CCF0}" dt="2018-06-10T11:40:42.684" v="571" actId="1076"/>
          <ac:spMkLst>
            <pc:docMk/>
            <pc:sldMk cId="3485372722" sldId="262"/>
            <ac:spMk id="9" creationId="{00000000-0000-0000-0000-000000000000}"/>
          </ac:spMkLst>
        </pc:spChg>
        <pc:spChg chg="add">
          <ac:chgData name="An Sohyeon" userId="1a053eff1fef0eb7" providerId="LiveId" clId="{3FEADAD5-4CE5-4478-9550-21D34081CCF0}" dt="2018-06-10T11:40:50.623" v="574" actId="2711"/>
          <ac:spMkLst>
            <pc:docMk/>
            <pc:sldMk cId="3485372722" sldId="262"/>
            <ac:spMk id="10" creationId="{44615D96-8D97-4A43-A168-DAEA0D33326D}"/>
          </ac:spMkLst>
        </pc:spChg>
        <pc:picChg chg="mod">
          <ac:chgData name="An Sohyeon" userId="1a053eff1fef0eb7" providerId="LiveId" clId="{3FEADAD5-4CE5-4478-9550-21D34081CCF0}" dt="2018-06-10T11:40:42.684" v="571" actId="1076"/>
          <ac:picMkLst>
            <pc:docMk/>
            <pc:sldMk cId="3485372722" sldId="262"/>
            <ac:picMk id="8" creationId="{00000000-0000-0000-0000-000000000000}"/>
          </ac:picMkLst>
        </pc:picChg>
        <pc:cxnChg chg="add del">
          <ac:chgData name="An Sohyeon" userId="1a053eff1fef0eb7" providerId="LiveId" clId="{3FEADAD5-4CE5-4478-9550-21D34081CCF0}" dt="2018-06-10T11:40:47.570" v="573" actId="2711"/>
          <ac:cxnSpMkLst>
            <pc:docMk/>
            <pc:sldMk cId="3485372722" sldId="262"/>
            <ac:cxnSpMk id="7" creationId="{A60B6367-29FB-4A7D-A179-A1880D7FE9C1}"/>
          </ac:cxnSpMkLst>
        </pc:cxnChg>
      </pc:sldChg>
      <pc:sldChg chg="addSp modSp">
        <pc:chgData name="An Sohyeon" userId="1a053eff1fef0eb7" providerId="LiveId" clId="{3FEADAD5-4CE5-4478-9550-21D34081CCF0}" dt="2018-06-10T11:41:10.192" v="579" actId="1076"/>
        <pc:sldMkLst>
          <pc:docMk/>
          <pc:sldMk cId="2807171393" sldId="263"/>
        </pc:sldMkLst>
        <pc:spChg chg="mod">
          <ac:chgData name="An Sohyeon" userId="1a053eff1fef0eb7" providerId="LiveId" clId="{3FEADAD5-4CE5-4478-9550-21D34081CCF0}" dt="2018-06-10T11:40:07.388" v="564" actId="404"/>
          <ac:spMkLst>
            <pc:docMk/>
            <pc:sldMk cId="2807171393" sldId="263"/>
            <ac:spMk id="9" creationId="{00000000-0000-0000-0000-000000000000}"/>
          </ac:spMkLst>
        </pc:spChg>
        <pc:picChg chg="mod">
          <ac:chgData name="An Sohyeon" userId="1a053eff1fef0eb7" providerId="LiveId" clId="{3FEADAD5-4CE5-4478-9550-21D34081CCF0}" dt="2018-06-10T11:41:10.192" v="579" actId="1076"/>
          <ac:picMkLst>
            <pc:docMk/>
            <pc:sldMk cId="2807171393" sldId="263"/>
            <ac:picMk id="6146" creationId="{00000000-0000-0000-0000-000000000000}"/>
          </ac:picMkLst>
        </pc:picChg>
        <pc:cxnChg chg="add">
          <ac:chgData name="An Sohyeon" userId="1a053eff1fef0eb7" providerId="LiveId" clId="{3FEADAD5-4CE5-4478-9550-21D34081CCF0}" dt="2018-06-10T11:40:03.244" v="562" actId="1076"/>
          <ac:cxnSpMkLst>
            <pc:docMk/>
            <pc:sldMk cId="2807171393" sldId="263"/>
            <ac:cxnSpMk id="4" creationId="{5FFA7C26-679C-4AC8-8BA6-A7C987EDF420}"/>
          </ac:cxnSpMkLst>
        </pc:cxnChg>
      </pc:sldChg>
      <pc:sldChg chg="addSp delSp modSp">
        <pc:chgData name="An Sohyeon" userId="1a053eff1fef0eb7" providerId="LiveId" clId="{3FEADAD5-4CE5-4478-9550-21D34081CCF0}" dt="2018-06-10T11:27:37.462" v="423" actId="115"/>
        <pc:sldMkLst>
          <pc:docMk/>
          <pc:sldMk cId="1029738119" sldId="264"/>
        </pc:sldMkLst>
        <pc:spChg chg="mod">
          <ac:chgData name="An Sohyeon" userId="1a053eff1fef0eb7" providerId="LiveId" clId="{3FEADAD5-4CE5-4478-9550-21D34081CCF0}" dt="2018-06-10T11:27:37.462" v="423" actId="115"/>
          <ac:spMkLst>
            <pc:docMk/>
            <pc:sldMk cId="1029738119" sldId="264"/>
            <ac:spMk id="4" creationId="{2F84195E-678E-4DDF-93F2-A1022A7F19F0}"/>
          </ac:spMkLst>
        </pc:spChg>
        <pc:spChg chg="add mod">
          <ac:chgData name="An Sohyeon" userId="1a053eff1fef0eb7" providerId="LiveId" clId="{3FEADAD5-4CE5-4478-9550-21D34081CCF0}" dt="2018-06-10T11:22:30.816" v="347" actId="1076"/>
          <ac:spMkLst>
            <pc:docMk/>
            <pc:sldMk cId="1029738119" sldId="264"/>
            <ac:spMk id="5" creationId="{4F5EFEE9-8E99-4BB7-AE46-5FE3B246BF92}"/>
          </ac:spMkLst>
        </pc:spChg>
        <pc:spChg chg="mod">
          <ac:chgData name="An Sohyeon" userId="1a053eff1fef0eb7" providerId="LiveId" clId="{3FEADAD5-4CE5-4478-9550-21D34081CCF0}" dt="2018-06-10T11:22:47.531" v="349" actId="2711"/>
          <ac:spMkLst>
            <pc:docMk/>
            <pc:sldMk cId="1029738119" sldId="264"/>
            <ac:spMk id="11" creationId="{00000000-0000-0000-0000-000000000000}"/>
          </ac:spMkLst>
        </pc:spChg>
        <pc:spChg chg="add del mod">
          <ac:chgData name="An Sohyeon" userId="1a053eff1fef0eb7" providerId="LiveId" clId="{3FEADAD5-4CE5-4478-9550-21D34081CCF0}" dt="2018-06-10T11:10:14.298" v="258" actId="478"/>
          <ac:spMkLst>
            <pc:docMk/>
            <pc:sldMk cId="1029738119" sldId="264"/>
            <ac:spMk id="12" creationId="{1D5D27C5-6BAC-46E0-89A9-518345C96C13}"/>
          </ac:spMkLst>
        </pc:spChg>
        <pc:spChg chg="add mod">
          <ac:chgData name="An Sohyeon" userId="1a053eff1fef0eb7" providerId="LiveId" clId="{3FEADAD5-4CE5-4478-9550-21D34081CCF0}" dt="2018-06-10T11:21:48.244" v="341" actId="404"/>
          <ac:spMkLst>
            <pc:docMk/>
            <pc:sldMk cId="1029738119" sldId="264"/>
            <ac:spMk id="15" creationId="{C78D74AF-137B-4B5D-B296-5C76EECA1732}"/>
          </ac:spMkLst>
        </pc:spChg>
        <pc:picChg chg="del">
          <ac:chgData name="An Sohyeon" userId="1a053eff1fef0eb7" providerId="LiveId" clId="{3FEADAD5-4CE5-4478-9550-21D34081CCF0}" dt="2018-06-10T11:07:30.003" v="237" actId="478"/>
          <ac:picMkLst>
            <pc:docMk/>
            <pc:sldMk cId="1029738119" sldId="264"/>
            <ac:picMk id="10" creationId="{00000000-0000-0000-0000-000000000000}"/>
          </ac:picMkLst>
        </pc:picChg>
        <pc:picChg chg="add mod ord">
          <ac:chgData name="An Sohyeon" userId="1a053eff1fef0eb7" providerId="LiveId" clId="{3FEADAD5-4CE5-4478-9550-21D34081CCF0}" dt="2018-06-10T11:22:22.136" v="346" actId="14100"/>
          <ac:picMkLst>
            <pc:docMk/>
            <pc:sldMk cId="1029738119" sldId="264"/>
            <ac:picMk id="13" creationId="{87331A26-153D-4AE2-A203-44C8BDB3E8D2}"/>
          </ac:picMkLst>
        </pc:picChg>
        <pc:picChg chg="add mod">
          <ac:chgData name="An Sohyeon" userId="1a053eff1fef0eb7" providerId="LiveId" clId="{3FEADAD5-4CE5-4478-9550-21D34081CCF0}" dt="2018-06-10T11:21:32.049" v="333" actId="14100"/>
          <ac:picMkLst>
            <pc:docMk/>
            <pc:sldMk cId="1029738119" sldId="264"/>
            <ac:picMk id="14" creationId="{139827B4-45BA-4891-9082-81EB08675078}"/>
          </ac:picMkLst>
        </pc:picChg>
        <pc:picChg chg="add del mod">
          <ac:chgData name="An Sohyeon" userId="1a053eff1fef0eb7" providerId="LiveId" clId="{3FEADAD5-4CE5-4478-9550-21D34081CCF0}" dt="2018-06-10T11:11:53.386" v="271" actId="478"/>
          <ac:picMkLst>
            <pc:docMk/>
            <pc:sldMk cId="1029738119" sldId="264"/>
            <ac:picMk id="2050" creationId="{3881979F-AA9A-4E83-950F-2644A974523C}"/>
          </ac:picMkLst>
        </pc:picChg>
        <pc:cxnChg chg="del mod">
          <ac:chgData name="An Sohyeon" userId="1a053eff1fef0eb7" providerId="LiveId" clId="{3FEADAD5-4CE5-4478-9550-21D34081CCF0}" dt="2018-06-10T11:07:30.614" v="238" actId="478"/>
          <ac:cxnSpMkLst>
            <pc:docMk/>
            <pc:sldMk cId="1029738119" sldId="264"/>
            <ac:cxnSpMk id="6" creationId="{00000000-0000-0000-0000-000000000000}"/>
          </ac:cxnSpMkLst>
        </pc:cxnChg>
        <pc:cxnChg chg="add del mod">
          <ac:chgData name="An Sohyeon" userId="1a053eff1fef0eb7" providerId="LiveId" clId="{3FEADAD5-4CE5-4478-9550-21D34081CCF0}" dt="2018-06-10T11:07:28.063" v="236" actId="115"/>
          <ac:cxnSpMkLst>
            <pc:docMk/>
            <pc:sldMk cId="1029738119" sldId="264"/>
            <ac:cxnSpMk id="7" creationId="{22515E20-774C-496B-93AC-6DFF9B53E2C3}"/>
          </ac:cxnSpMkLst>
        </pc:cxnChg>
        <pc:cxnChg chg="add mod">
          <ac:chgData name="An Sohyeon" userId="1a053eff1fef0eb7" providerId="LiveId" clId="{3FEADAD5-4CE5-4478-9550-21D34081CCF0}" dt="2018-06-10T11:07:38.898" v="240" actId="1076"/>
          <ac:cxnSpMkLst>
            <pc:docMk/>
            <pc:sldMk cId="1029738119" sldId="264"/>
            <ac:cxnSpMk id="9" creationId="{47F30915-7039-41D1-9282-6085304A1320}"/>
          </ac:cxnSpMkLst>
        </pc:cxnChg>
      </pc:sldChg>
      <pc:sldChg chg="delSp modSp del">
        <pc:chgData name="An Sohyeon" userId="1a053eff1fef0eb7" providerId="LiveId" clId="{3FEADAD5-4CE5-4478-9550-21D34081CCF0}" dt="2018-06-10T11:37:42.849" v="520" actId="2696"/>
        <pc:sldMkLst>
          <pc:docMk/>
          <pc:sldMk cId="3747887047" sldId="265"/>
        </pc:sldMkLst>
        <pc:spChg chg="mod">
          <ac:chgData name="An Sohyeon" userId="1a053eff1fef0eb7" providerId="LiveId" clId="{3FEADAD5-4CE5-4478-9550-21D34081CCF0}" dt="2018-06-10T11:26:52.598" v="420" actId="115"/>
          <ac:spMkLst>
            <pc:docMk/>
            <pc:sldMk cId="3747887047" sldId="265"/>
            <ac:spMk id="2" creationId="{8E4AE206-E01E-45DB-95F4-9CB1A95A2371}"/>
          </ac:spMkLst>
        </pc:spChg>
        <pc:picChg chg="del">
          <ac:chgData name="An Sohyeon" userId="1a053eff1fef0eb7" providerId="LiveId" clId="{3FEADAD5-4CE5-4478-9550-21D34081CCF0}" dt="2018-06-10T11:27:04.076" v="421" actId="478"/>
          <ac:picMkLst>
            <pc:docMk/>
            <pc:sldMk cId="3747887047" sldId="265"/>
            <ac:picMk id="4" creationId="{0B1599E8-610D-477B-98D8-39E5A03296DB}"/>
          </ac:picMkLst>
        </pc:picChg>
        <pc:picChg chg="del">
          <ac:chgData name="An Sohyeon" userId="1a053eff1fef0eb7" providerId="LiveId" clId="{3FEADAD5-4CE5-4478-9550-21D34081CCF0}" dt="2018-06-10T11:27:04.494" v="422" actId="478"/>
          <ac:picMkLst>
            <pc:docMk/>
            <pc:sldMk cId="3747887047" sldId="265"/>
            <ac:picMk id="8" creationId="{5DE65C50-7522-4E01-A098-F01753D1763C}"/>
          </ac:picMkLst>
        </pc:picChg>
      </pc:sldChg>
      <pc:sldChg chg="addSp delSp modSp">
        <pc:chgData name="An Sohyeon" userId="1a053eff1fef0eb7" providerId="LiveId" clId="{3FEADAD5-4CE5-4478-9550-21D34081CCF0}" dt="2018-06-10T13:14:26.731" v="1996" actId="2711"/>
        <pc:sldMkLst>
          <pc:docMk/>
          <pc:sldMk cId="1527119484" sldId="266"/>
        </pc:sldMkLst>
        <pc:spChg chg="mod">
          <ac:chgData name="An Sohyeon" userId="1a053eff1fef0eb7" providerId="LiveId" clId="{3FEADAD5-4CE5-4478-9550-21D34081CCF0}" dt="2018-06-10T13:14:26.731" v="1996" actId="2711"/>
          <ac:spMkLst>
            <pc:docMk/>
            <pc:sldMk cId="1527119484" sldId="266"/>
            <ac:spMk id="2" creationId="{E91232EF-FAC4-4163-AE7C-47FCC9D716E3}"/>
          </ac:spMkLst>
        </pc:spChg>
        <pc:spChg chg="add">
          <ac:chgData name="An Sohyeon" userId="1a053eff1fef0eb7" providerId="LiveId" clId="{3FEADAD5-4CE5-4478-9550-21D34081CCF0}" dt="2018-06-10T11:40:57.532" v="578" actId="20577"/>
          <ac:spMkLst>
            <pc:docMk/>
            <pc:sldMk cId="1527119484" sldId="266"/>
            <ac:spMk id="8" creationId="{B6C1B4D5-7BD3-4511-B4CD-CEAA16676E30}"/>
          </ac:spMkLst>
        </pc:spChg>
        <pc:spChg chg="del">
          <ac:chgData name="An Sohyeon" userId="1a053eff1fef0eb7" providerId="LiveId" clId="{3FEADAD5-4CE5-4478-9550-21D34081CCF0}" dt="2018-06-10T11:40:57.230" v="577" actId="478"/>
          <ac:spMkLst>
            <pc:docMk/>
            <pc:sldMk cId="1527119484" sldId="266"/>
            <ac:spMk id="9" creationId="{00000000-0000-0000-0000-000000000000}"/>
          </ac:spMkLst>
        </pc:spChg>
      </pc:sldChg>
      <pc:sldChg chg="modSp">
        <pc:chgData name="An Sohyeon" userId="1a053eff1fef0eb7" providerId="LiveId" clId="{3FEADAD5-4CE5-4478-9550-21D34081CCF0}" dt="2018-06-10T13:14:32.340" v="1997" actId="2711"/>
        <pc:sldMkLst>
          <pc:docMk/>
          <pc:sldMk cId="2504999273" sldId="267"/>
        </pc:sldMkLst>
        <pc:spChg chg="mod">
          <ac:chgData name="An Sohyeon" userId="1a053eff1fef0eb7" providerId="LiveId" clId="{3FEADAD5-4CE5-4478-9550-21D34081CCF0}" dt="2018-06-10T13:14:32.340" v="1997" actId="2711"/>
          <ac:spMkLst>
            <pc:docMk/>
            <pc:sldMk cId="2504999273" sldId="267"/>
            <ac:spMk id="4" creationId="{C5697795-FD1A-4F6D-AC28-0439F86A37BC}"/>
          </ac:spMkLst>
        </pc:spChg>
        <pc:spChg chg="mod">
          <ac:chgData name="An Sohyeon" userId="1a053eff1fef0eb7" providerId="LiveId" clId="{3FEADAD5-4CE5-4478-9550-21D34081CCF0}" dt="2018-06-10T13:14:32.340" v="1997" actId="2711"/>
          <ac:spMkLst>
            <pc:docMk/>
            <pc:sldMk cId="2504999273" sldId="267"/>
            <ac:spMk id="5" creationId="{8A6757E0-13A8-4D82-917B-F48E306CE30F}"/>
          </ac:spMkLst>
        </pc:spChg>
        <pc:spChg chg="mod">
          <ac:chgData name="An Sohyeon" userId="1a053eff1fef0eb7" providerId="LiveId" clId="{3FEADAD5-4CE5-4478-9550-21D34081CCF0}" dt="2018-06-10T13:14:32.340" v="1997" actId="2711"/>
          <ac:spMkLst>
            <pc:docMk/>
            <pc:sldMk cId="2504999273" sldId="267"/>
            <ac:spMk id="6" creationId="{CDB1A45E-0AB0-4802-82B7-18384E523405}"/>
          </ac:spMkLst>
        </pc:spChg>
      </pc:sldChg>
      <pc:sldChg chg="modSp del">
        <pc:chgData name="An Sohyeon" userId="1a053eff1fef0eb7" providerId="LiveId" clId="{3FEADAD5-4CE5-4478-9550-21D34081CCF0}" dt="2018-06-10T11:59:13.292" v="948" actId="2696"/>
        <pc:sldMkLst>
          <pc:docMk/>
          <pc:sldMk cId="2597728300" sldId="268"/>
        </pc:sldMkLst>
        <pc:spChg chg="mod">
          <ac:chgData name="An Sohyeon" userId="1a053eff1fef0eb7" providerId="LiveId" clId="{3FEADAD5-4CE5-4478-9550-21D34081CCF0}" dt="2018-06-10T11:48:10.362" v="690" actId="403"/>
          <ac:spMkLst>
            <pc:docMk/>
            <pc:sldMk cId="2597728300" sldId="268"/>
            <ac:spMk id="9" creationId="{00000000-0000-0000-0000-000000000000}"/>
          </ac:spMkLst>
        </pc:spChg>
      </pc:sldChg>
      <pc:sldChg chg="del">
        <pc:chgData name="An Sohyeon" userId="1a053eff1fef0eb7" providerId="LiveId" clId="{3FEADAD5-4CE5-4478-9550-21D34081CCF0}" dt="2018-06-10T11:48:17.787" v="691" actId="2696"/>
        <pc:sldMkLst>
          <pc:docMk/>
          <pc:sldMk cId="2603720963" sldId="269"/>
        </pc:sldMkLst>
      </pc:sldChg>
      <pc:sldChg chg="del">
        <pc:chgData name="An Sohyeon" userId="1a053eff1fef0eb7" providerId="LiveId" clId="{3FEADAD5-4CE5-4478-9550-21D34081CCF0}" dt="2018-06-10T11:48:17.811" v="692" actId="2696"/>
        <pc:sldMkLst>
          <pc:docMk/>
          <pc:sldMk cId="684885316" sldId="270"/>
        </pc:sldMkLst>
      </pc:sldChg>
      <pc:sldChg chg="addSp delSp modSp">
        <pc:chgData name="An Sohyeon" userId="1a053eff1fef0eb7" providerId="LiveId" clId="{3FEADAD5-4CE5-4478-9550-21D34081CCF0}" dt="2018-06-10T13:14:56.531" v="1999" actId="14100"/>
        <pc:sldMkLst>
          <pc:docMk/>
          <pc:sldMk cId="3344459493" sldId="271"/>
        </pc:sldMkLst>
        <pc:spChg chg="mod">
          <ac:chgData name="An Sohyeon" userId="1a053eff1fef0eb7" providerId="LiveId" clId="{3FEADAD5-4CE5-4478-9550-21D34081CCF0}" dt="2018-06-10T12:28:03.637" v="1381" actId="1076"/>
          <ac:spMkLst>
            <pc:docMk/>
            <pc:sldMk cId="3344459493" sldId="271"/>
            <ac:spMk id="3" creationId="{00000000-0000-0000-0000-000000000000}"/>
          </ac:spMkLst>
        </pc:spChg>
        <pc:spChg chg="del">
          <ac:chgData name="An Sohyeon" userId="1a053eff1fef0eb7" providerId="LiveId" clId="{3FEADAD5-4CE5-4478-9550-21D34081CCF0}" dt="2018-06-10T12:27:53.854" v="1380" actId="478"/>
          <ac:spMkLst>
            <pc:docMk/>
            <pc:sldMk cId="3344459493" sldId="271"/>
            <ac:spMk id="9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8:03.637" v="1381" actId="1076"/>
          <ac:spMkLst>
            <pc:docMk/>
            <pc:sldMk cId="3344459493" sldId="271"/>
            <ac:spMk id="10" creationId="{ED90287D-6FCB-4054-959D-35F1EF75C36F}"/>
          </ac:spMkLst>
        </pc:spChg>
        <pc:spChg chg="mod">
          <ac:chgData name="An Sohyeon" userId="1a053eff1fef0eb7" providerId="LiveId" clId="{3FEADAD5-4CE5-4478-9550-21D34081CCF0}" dt="2018-06-10T12:29:57.497" v="1398" actId="2711"/>
          <ac:spMkLst>
            <pc:docMk/>
            <pc:sldMk cId="3344459493" sldId="271"/>
            <ac:spMk id="11" creationId="{07CB19C5-1877-4364-942E-3070063463BF}"/>
          </ac:spMkLst>
        </pc:spChg>
        <pc:spChg chg="mod">
          <ac:chgData name="An Sohyeon" userId="1a053eff1fef0eb7" providerId="LiveId" clId="{3FEADAD5-4CE5-4478-9550-21D34081CCF0}" dt="2018-06-10T12:29:22.356" v="1392" actId="1076"/>
          <ac:spMkLst>
            <pc:docMk/>
            <pc:sldMk cId="3344459493" sldId="271"/>
            <ac:spMk id="13" creationId="{00000000-0000-0000-0000-000000000000}"/>
          </ac:spMkLst>
        </pc:spChg>
        <pc:spChg chg="add mod">
          <ac:chgData name="An Sohyeon" userId="1a053eff1fef0eb7" providerId="LiveId" clId="{3FEADAD5-4CE5-4478-9550-21D34081CCF0}" dt="2018-06-10T13:14:56.531" v="1999" actId="14100"/>
          <ac:spMkLst>
            <pc:docMk/>
            <pc:sldMk cId="3344459493" sldId="271"/>
            <ac:spMk id="14" creationId="{14BE6DDE-14D9-4628-A891-F2A0B68FE598}"/>
          </ac:spMkLst>
        </pc:spChg>
        <pc:spChg chg="mod">
          <ac:chgData name="An Sohyeon" userId="1a053eff1fef0eb7" providerId="LiveId" clId="{3FEADAD5-4CE5-4478-9550-21D34081CCF0}" dt="2018-06-10T12:29:28.045" v="1394" actId="1076"/>
          <ac:spMkLst>
            <pc:docMk/>
            <pc:sldMk cId="3344459493" sldId="271"/>
            <ac:spMk id="17" creationId="{9A3F6B96-C9FA-48DD-9C19-2EE0D77B9F04}"/>
          </ac:spMkLst>
        </pc:spChg>
        <pc:spChg chg="mod">
          <ac:chgData name="An Sohyeon" userId="1a053eff1fef0eb7" providerId="LiveId" clId="{3FEADAD5-4CE5-4478-9550-21D34081CCF0}" dt="2018-06-10T12:29:57.497" v="1398" actId="2711"/>
          <ac:spMkLst>
            <pc:docMk/>
            <pc:sldMk cId="3344459493" sldId="271"/>
            <ac:spMk id="18" creationId="{328B1A14-3140-4952-8283-886F44D573F3}"/>
          </ac:spMkLst>
        </pc:spChg>
        <pc:picChg chg="mod">
          <ac:chgData name="An Sohyeon" userId="1a053eff1fef0eb7" providerId="LiveId" clId="{3FEADAD5-4CE5-4478-9550-21D34081CCF0}" dt="2018-06-10T12:28:10.445" v="1382" actId="1076"/>
          <ac:picMkLst>
            <pc:docMk/>
            <pc:sldMk cId="3344459493" sldId="271"/>
            <ac:picMk id="8" creationId="{8D2C3B18-F836-405B-B296-93E20369C249}"/>
          </ac:picMkLst>
        </pc:picChg>
        <pc:picChg chg="mod">
          <ac:chgData name="An Sohyeon" userId="1a053eff1fef0eb7" providerId="LiveId" clId="{3FEADAD5-4CE5-4478-9550-21D34081CCF0}" dt="2018-06-10T12:29:23.972" v="1393" actId="1076"/>
          <ac:picMkLst>
            <pc:docMk/>
            <pc:sldMk cId="3344459493" sldId="271"/>
            <ac:picMk id="12" creationId="{F0251E4D-1B0F-4B39-993B-EBA7B5CE1260}"/>
          </ac:picMkLst>
        </pc:picChg>
        <pc:cxnChg chg="add">
          <ac:chgData name="An Sohyeon" userId="1a053eff1fef0eb7" providerId="LiveId" clId="{3FEADAD5-4CE5-4478-9550-21D34081CCF0}" dt="2018-06-10T12:27:42.211" v="1361" actId="14100"/>
          <ac:cxnSpMkLst>
            <pc:docMk/>
            <pc:sldMk cId="3344459493" sldId="271"/>
            <ac:cxnSpMk id="15" creationId="{C68A693B-FFAA-4A38-823A-6483915D2ECF}"/>
          </ac:cxnSpMkLst>
        </pc:cxnChg>
      </pc:sldChg>
      <pc:sldChg chg="addSp modSp">
        <pc:chgData name="An Sohyeon" userId="1a053eff1fef0eb7" providerId="LiveId" clId="{3FEADAD5-4CE5-4478-9550-21D34081CCF0}" dt="2018-06-10T12:27:25.653" v="1360" actId="1076"/>
        <pc:sldMkLst>
          <pc:docMk/>
          <pc:sldMk cId="2801455859" sldId="272"/>
        </pc:sldMkLst>
        <pc:spChg chg="mod">
          <ac:chgData name="An Sohyeon" userId="1a053eff1fef0eb7" providerId="LiveId" clId="{3FEADAD5-4CE5-4478-9550-21D34081CCF0}" dt="2018-06-10T12:26:04.277" v="1346" actId="1076"/>
          <ac:spMkLst>
            <pc:docMk/>
            <pc:sldMk cId="2801455859" sldId="272"/>
            <ac:spMk id="2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6:00.533" v="1345" actId="1076"/>
          <ac:spMkLst>
            <pc:docMk/>
            <pc:sldMk cId="2801455859" sldId="272"/>
            <ac:spMk id="6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23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6:09.933" v="1347" actId="1076"/>
          <ac:spMkLst>
            <pc:docMk/>
            <pc:sldMk cId="2801455859" sldId="272"/>
            <ac:spMk id="24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25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6:13.197" v="1348" actId="1076"/>
          <ac:spMkLst>
            <pc:docMk/>
            <pc:sldMk cId="2801455859" sldId="272"/>
            <ac:spMk id="26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27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28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0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1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2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3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4" creationId="{00000000-0000-0000-0000-000000000000}"/>
          </ac:spMkLst>
        </pc:spChg>
        <pc:spChg chg="mod">
          <ac:chgData name="An Sohyeon" userId="1a053eff1fef0eb7" providerId="LiveId" clId="{3FEADAD5-4CE5-4478-9550-21D34081CCF0}" dt="2018-06-10T12:25:23.743" v="1340" actId="1076"/>
          <ac:spMkLst>
            <pc:docMk/>
            <pc:sldMk cId="2801455859" sldId="272"/>
            <ac:spMk id="35" creationId="{00000000-0000-0000-0000-000000000000}"/>
          </ac:spMkLst>
        </pc:spChg>
        <pc:spChg chg="add mod">
          <ac:chgData name="An Sohyeon" userId="1a053eff1fef0eb7" providerId="LiveId" clId="{3FEADAD5-4CE5-4478-9550-21D34081CCF0}" dt="2018-06-10T12:27:20.887" v="1359" actId="404"/>
          <ac:spMkLst>
            <pc:docMk/>
            <pc:sldMk cId="2801455859" sldId="272"/>
            <ac:spMk id="36" creationId="{C5FFAA12-40CB-4A19-BED6-A707D885BA3C}"/>
          </ac:spMkLst>
        </pc:spChg>
        <pc:grpChg chg="mod">
          <ac:chgData name="An Sohyeon" userId="1a053eff1fef0eb7" providerId="LiveId" clId="{3FEADAD5-4CE5-4478-9550-21D34081CCF0}" dt="2018-06-10T12:25:49.821" v="1343" actId="14100"/>
          <ac:grpSpMkLst>
            <pc:docMk/>
            <pc:sldMk cId="2801455859" sldId="272"/>
            <ac:grpSpMk id="19" creationId="{00000000-0000-0000-0000-000000000000}"/>
          </ac:grpSpMkLst>
        </pc:grpChg>
        <pc:grpChg chg="mod">
          <ac:chgData name="An Sohyeon" userId="1a053eff1fef0eb7" providerId="LiveId" clId="{3FEADAD5-4CE5-4478-9550-21D34081CCF0}" dt="2018-06-10T12:25:23.743" v="1340" actId="1076"/>
          <ac:grpSpMkLst>
            <pc:docMk/>
            <pc:sldMk cId="2801455859" sldId="272"/>
            <ac:grpSpMk id="20" creationId="{00000000-0000-0000-0000-000000000000}"/>
          </ac:grpSpMkLst>
        </pc:grpChg>
        <pc:grpChg chg="mod">
          <ac:chgData name="An Sohyeon" userId="1a053eff1fef0eb7" providerId="LiveId" clId="{3FEADAD5-4CE5-4478-9550-21D34081CCF0}" dt="2018-06-10T12:25:57.966" v="1344" actId="14100"/>
          <ac:grpSpMkLst>
            <pc:docMk/>
            <pc:sldMk cId="2801455859" sldId="272"/>
            <ac:grpSpMk id="21" creationId="{00000000-0000-0000-0000-000000000000}"/>
          </ac:grpSpMkLst>
        </pc:grpChg>
        <pc:grpChg chg="mod">
          <ac:chgData name="An Sohyeon" userId="1a053eff1fef0eb7" providerId="LiveId" clId="{3FEADAD5-4CE5-4478-9550-21D34081CCF0}" dt="2018-06-10T12:25:23.743" v="1340" actId="1076"/>
          <ac:grpSpMkLst>
            <pc:docMk/>
            <pc:sldMk cId="2801455859" sldId="272"/>
            <ac:grpSpMk id="22" creationId="{00000000-0000-0000-0000-000000000000}"/>
          </ac:grpSpMkLst>
        </pc:grpChg>
        <pc:cxnChg chg="add mod">
          <ac:chgData name="An Sohyeon" userId="1a053eff1fef0eb7" providerId="LiveId" clId="{3FEADAD5-4CE5-4478-9550-21D34081CCF0}" dt="2018-06-10T12:27:25.653" v="1360" actId="1076"/>
          <ac:cxnSpMkLst>
            <pc:docMk/>
            <pc:sldMk cId="2801455859" sldId="272"/>
            <ac:cxnSpMk id="37" creationId="{775C5C2E-01C8-46EE-B006-807479F4C77E}"/>
          </ac:cxnSpMkLst>
        </pc:cxnChg>
      </pc:sldChg>
      <pc:sldChg chg="delSp modSp add del">
        <pc:chgData name="An Sohyeon" userId="1a053eff1fef0eb7" providerId="LiveId" clId="{3FEADAD5-4CE5-4478-9550-21D34081CCF0}" dt="2018-06-10T11:38:19.879" v="551" actId="2696"/>
        <pc:sldMkLst>
          <pc:docMk/>
          <pc:sldMk cId="392643139" sldId="273"/>
        </pc:sldMkLst>
        <pc:spChg chg="del mod">
          <ac:chgData name="An Sohyeon" userId="1a053eff1fef0eb7" providerId="LiveId" clId="{3FEADAD5-4CE5-4478-9550-21D34081CCF0}" dt="2018-06-10T11:38:18.369" v="550" actId="2696"/>
          <ac:spMkLst>
            <pc:docMk/>
            <pc:sldMk cId="392643139" sldId="273"/>
            <ac:spMk id="11" creationId="{00000000-0000-0000-0000-000000000000}"/>
          </ac:spMkLst>
        </pc:spChg>
      </pc:sldChg>
      <pc:sldChg chg="addSp delSp modSp add ord">
        <pc:chgData name="An Sohyeon" userId="1a053eff1fef0eb7" providerId="LiveId" clId="{3FEADAD5-4CE5-4478-9550-21D34081CCF0}" dt="2018-06-10T12:24:12.101" v="1315" actId="1076"/>
        <pc:sldMkLst>
          <pc:docMk/>
          <pc:sldMk cId="2720047985" sldId="273"/>
        </pc:sldMkLst>
        <pc:spChg chg="del mod">
          <ac:chgData name="An Sohyeon" userId="1a053eff1fef0eb7" providerId="LiveId" clId="{3FEADAD5-4CE5-4478-9550-21D34081CCF0}" dt="2018-06-10T12:14:04.992" v="1147" actId="478"/>
          <ac:spMkLst>
            <pc:docMk/>
            <pc:sldMk cId="2720047985" sldId="273"/>
            <ac:spMk id="2" creationId="{149C2A2F-EB4F-4821-9F53-0417D1B38F61}"/>
          </ac:spMkLst>
        </pc:spChg>
        <pc:spChg chg="del mod">
          <ac:chgData name="An Sohyeon" userId="1a053eff1fef0eb7" providerId="LiveId" clId="{3FEADAD5-4CE5-4478-9550-21D34081CCF0}" dt="2018-06-10T12:14:07.966" v="1149" actId="478"/>
          <ac:spMkLst>
            <pc:docMk/>
            <pc:sldMk cId="2720047985" sldId="273"/>
            <ac:spMk id="3" creationId="{FE4728DD-B92E-4451-A2F1-A4854C893A50}"/>
          </ac:spMkLst>
        </pc:spChg>
        <pc:spChg chg="del mod">
          <ac:chgData name="An Sohyeon" userId="1a053eff1fef0eb7" providerId="LiveId" clId="{3FEADAD5-4CE5-4478-9550-21D34081CCF0}" dt="2018-06-10T12:16:37.077" v="1209" actId="478"/>
          <ac:spMkLst>
            <pc:docMk/>
            <pc:sldMk cId="2720047985" sldId="273"/>
            <ac:spMk id="4" creationId="{97811128-D06B-4A4C-BCE6-B657A81D806C}"/>
          </ac:spMkLst>
        </pc:spChg>
        <pc:spChg chg="add del mod">
          <ac:chgData name="An Sohyeon" userId="1a053eff1fef0eb7" providerId="LiveId" clId="{3FEADAD5-4CE5-4478-9550-21D34081CCF0}" dt="2018-06-10T12:13:57.483" v="1146" actId="478"/>
          <ac:spMkLst>
            <pc:docMk/>
            <pc:sldMk cId="2720047985" sldId="273"/>
            <ac:spMk id="5" creationId="{8B9B1167-A26A-405B-B135-988BF4D16C63}"/>
          </ac:spMkLst>
        </pc:spChg>
        <pc:spChg chg="mod">
          <ac:chgData name="An Sohyeon" userId="1a053eff1fef0eb7" providerId="LiveId" clId="{3FEADAD5-4CE5-4478-9550-21D34081CCF0}" dt="2018-06-10T12:24:12.101" v="1315" actId="1076"/>
          <ac:spMkLst>
            <pc:docMk/>
            <pc:sldMk cId="2720047985" sldId="273"/>
            <ac:spMk id="6" creationId="{DCB10305-070A-4DEB-AD87-983BE42FC7C8}"/>
          </ac:spMkLst>
        </pc:spChg>
        <pc:spChg chg="del mod">
          <ac:chgData name="An Sohyeon" userId="1a053eff1fef0eb7" providerId="LiveId" clId="{3FEADAD5-4CE5-4478-9550-21D34081CCF0}" dt="2018-06-10T12:17:57.057" v="1221" actId="478"/>
          <ac:spMkLst>
            <pc:docMk/>
            <pc:sldMk cId="2720047985" sldId="273"/>
            <ac:spMk id="8" creationId="{DFD7C159-0F36-4C73-B76B-7A10FED0B319}"/>
          </ac:spMkLst>
        </pc:spChg>
        <pc:spChg chg="mod">
          <ac:chgData name="An Sohyeon" userId="1a053eff1fef0eb7" providerId="LiveId" clId="{3FEADAD5-4CE5-4478-9550-21D34081CCF0}" dt="2018-06-10T12:24:12.101" v="1315" actId="1076"/>
          <ac:spMkLst>
            <pc:docMk/>
            <pc:sldMk cId="2720047985" sldId="273"/>
            <ac:spMk id="9" creationId="{F402C7D9-9B50-4884-80F1-5389301708D0}"/>
          </ac:spMkLst>
        </pc:spChg>
        <pc:spChg chg="add mod">
          <ac:chgData name="An Sohyeon" userId="1a053eff1fef0eb7" providerId="LiveId" clId="{3FEADAD5-4CE5-4478-9550-21D34081CCF0}" dt="2018-06-10T11:59:29.903" v="952" actId="1076"/>
          <ac:spMkLst>
            <pc:docMk/>
            <pc:sldMk cId="2720047985" sldId="273"/>
            <ac:spMk id="10" creationId="{4110FE4D-E617-4431-AACF-86BB51726D6F}"/>
          </ac:spMkLst>
        </pc:spChg>
        <pc:spChg chg="add del mod">
          <ac:chgData name="An Sohyeon" userId="1a053eff1fef0eb7" providerId="LiveId" clId="{3FEADAD5-4CE5-4478-9550-21D34081CCF0}" dt="2018-06-10T12:14:06.427" v="1148" actId="478"/>
          <ac:spMkLst>
            <pc:docMk/>
            <pc:sldMk cId="2720047985" sldId="273"/>
            <ac:spMk id="12" creationId="{63B4ED3B-89C0-42D5-9685-F03A6BDBF927}"/>
          </ac:spMkLst>
        </pc:spChg>
        <pc:spChg chg="add mod">
          <ac:chgData name="An Sohyeon" userId="1a053eff1fef0eb7" providerId="LiveId" clId="{3FEADAD5-4CE5-4478-9550-21D34081CCF0}" dt="2018-06-10T12:24:12.101" v="1315" actId="1076"/>
          <ac:spMkLst>
            <pc:docMk/>
            <pc:sldMk cId="2720047985" sldId="273"/>
            <ac:spMk id="13" creationId="{060F7271-9206-4325-B06D-0533D560E8B0}"/>
          </ac:spMkLst>
        </pc:spChg>
        <pc:spChg chg="add mod">
          <ac:chgData name="An Sohyeon" userId="1a053eff1fef0eb7" providerId="LiveId" clId="{3FEADAD5-4CE5-4478-9550-21D34081CCF0}" dt="2018-06-10T12:24:12.101" v="1315" actId="1076"/>
          <ac:spMkLst>
            <pc:docMk/>
            <pc:sldMk cId="2720047985" sldId="273"/>
            <ac:spMk id="15" creationId="{CC88B2F0-69A6-4AF9-B9B8-43A242150C91}"/>
          </ac:spMkLst>
        </pc:spChg>
        <pc:cxnChg chg="add del">
          <ac:chgData name="An Sohyeon" userId="1a053eff1fef0eb7" providerId="LiveId" clId="{3FEADAD5-4CE5-4478-9550-21D34081CCF0}" dt="2018-06-10T12:11:07.873" v="1026" actId="1076"/>
          <ac:cxnSpMkLst>
            <pc:docMk/>
            <pc:sldMk cId="2720047985" sldId="273"/>
            <ac:cxnSpMk id="11" creationId="{4AA1299E-00BC-4420-9A7F-63837DCD270B}"/>
          </ac:cxnSpMkLst>
        </pc:cxnChg>
        <pc:cxnChg chg="add mod">
          <ac:chgData name="An Sohyeon" userId="1a053eff1fef0eb7" providerId="LiveId" clId="{3FEADAD5-4CE5-4478-9550-21D34081CCF0}" dt="2018-06-10T12:24:12.101" v="1315" actId="1076"/>
          <ac:cxnSpMkLst>
            <pc:docMk/>
            <pc:sldMk cId="2720047985" sldId="273"/>
            <ac:cxnSpMk id="14" creationId="{BC1EBCB8-0A86-4F63-BEDB-54D6A5701028}"/>
          </ac:cxnSpMkLst>
        </pc:cxnChg>
        <pc:cxnChg chg="add mod">
          <ac:chgData name="An Sohyeon" userId="1a053eff1fef0eb7" providerId="LiveId" clId="{3FEADAD5-4CE5-4478-9550-21D34081CCF0}" dt="2018-06-10T12:24:12.101" v="1315" actId="1076"/>
          <ac:cxnSpMkLst>
            <pc:docMk/>
            <pc:sldMk cId="2720047985" sldId="273"/>
            <ac:cxnSpMk id="16" creationId="{CCD17A30-3E74-4DF7-BEA6-AFFCA85538F7}"/>
          </ac:cxnSpMkLst>
        </pc:cxnChg>
      </pc:sldChg>
      <pc:sldChg chg="addSp delSp modSp add del">
        <pc:chgData name="An Sohyeon" userId="1a053eff1fef0eb7" providerId="LiveId" clId="{3FEADAD5-4CE5-4478-9550-21D34081CCF0}" dt="2018-06-10T11:23:38.081" v="383" actId="2696"/>
        <pc:sldMkLst>
          <pc:docMk/>
          <pc:sldMk cId="3494097220" sldId="273"/>
        </pc:sldMkLst>
        <pc:spChg chg="del">
          <ac:chgData name="An Sohyeon" userId="1a053eff1fef0eb7" providerId="LiveId" clId="{3FEADAD5-4CE5-4478-9550-21D34081CCF0}" dt="2018-06-10T11:19:02.253" v="283" actId="478"/>
          <ac:spMkLst>
            <pc:docMk/>
            <pc:sldMk cId="3494097220" sldId="273"/>
            <ac:spMk id="4" creationId="{2F84195E-678E-4DDF-93F2-A1022A7F19F0}"/>
          </ac:spMkLst>
        </pc:spChg>
        <pc:spChg chg="mod">
          <ac:chgData name="An Sohyeon" userId="1a053eff1fef0eb7" providerId="LiveId" clId="{3FEADAD5-4CE5-4478-9550-21D34081CCF0}" dt="2018-06-10T11:19:32.785" v="298" actId="1076"/>
          <ac:spMkLst>
            <pc:docMk/>
            <pc:sldMk cId="3494097220" sldId="273"/>
            <ac:spMk id="12" creationId="{1D5D27C5-6BAC-46E0-89A9-518345C96C13}"/>
          </ac:spMkLst>
        </pc:spChg>
        <pc:picChg chg="del mod">
          <ac:chgData name="An Sohyeon" userId="1a053eff1fef0eb7" providerId="LiveId" clId="{3FEADAD5-4CE5-4478-9550-21D34081CCF0}" dt="2018-06-10T11:15:40.450" v="275" actId="2696"/>
          <ac:picMkLst>
            <pc:docMk/>
            <pc:sldMk cId="3494097220" sldId="273"/>
            <ac:picMk id="2050" creationId="{3881979F-AA9A-4E83-950F-2644A974523C}"/>
          </ac:picMkLst>
        </pc:picChg>
        <pc:picChg chg="add mod">
          <ac:chgData name="An Sohyeon" userId="1a053eff1fef0eb7" providerId="LiveId" clId="{3FEADAD5-4CE5-4478-9550-21D34081CCF0}" dt="2018-06-10T11:19:35.360" v="299" actId="1076"/>
          <ac:picMkLst>
            <pc:docMk/>
            <pc:sldMk cId="3494097220" sldId="273"/>
            <ac:picMk id="3074" creationId="{B9D69959-6585-498A-9D18-418CC99526E7}"/>
          </ac:picMkLst>
        </pc:picChg>
      </pc:sldChg>
      <pc:sldChg chg="add del">
        <pc:chgData name="An Sohyeon" userId="1a053eff1fef0eb7" providerId="LiveId" clId="{3FEADAD5-4CE5-4478-9550-21D34081CCF0}" dt="2018-06-10T11:15:34.851" v="273" actId="2711"/>
        <pc:sldMkLst>
          <pc:docMk/>
          <pc:sldMk cId="555625384" sldId="274"/>
        </pc:sldMkLst>
      </pc:sldChg>
      <pc:sldChg chg="addSp delSp modSp add">
        <pc:chgData name="An Sohyeon" userId="1a053eff1fef0eb7" providerId="LiveId" clId="{3FEADAD5-4CE5-4478-9550-21D34081CCF0}" dt="2018-06-10T12:23:17.164" v="1303" actId="2711"/>
        <pc:sldMkLst>
          <pc:docMk/>
          <pc:sldMk cId="1528057186" sldId="274"/>
        </pc:sldMkLst>
        <pc:spChg chg="mod">
          <ac:chgData name="An Sohyeon" userId="1a053eff1fef0eb7" providerId="LiveId" clId="{3FEADAD5-4CE5-4478-9550-21D34081CCF0}" dt="2018-06-10T11:50:42.967" v="724" actId="1076"/>
          <ac:spMkLst>
            <pc:docMk/>
            <pc:sldMk cId="1528057186" sldId="274"/>
            <ac:spMk id="2" creationId="{6D462472-E890-4FD0-81C0-D32FDCD95BA7}"/>
          </ac:spMkLst>
        </pc:spChg>
        <pc:spChg chg="mod">
          <ac:chgData name="An Sohyeon" userId="1a053eff1fef0eb7" providerId="LiveId" clId="{3FEADAD5-4CE5-4478-9550-21D34081CCF0}" dt="2018-06-10T12:23:17.164" v="1303" actId="2711"/>
          <ac:spMkLst>
            <pc:docMk/>
            <pc:sldMk cId="1528057186" sldId="274"/>
            <ac:spMk id="5" creationId="{A8180A72-8C77-46EA-9B2E-C15EF01787C7}"/>
          </ac:spMkLst>
        </pc:spChg>
        <pc:spChg chg="add">
          <ac:chgData name="An Sohyeon" userId="1a053eff1fef0eb7" providerId="LiveId" clId="{3FEADAD5-4CE5-4478-9550-21D34081CCF0}" dt="2018-06-10T11:50:02.088" v="700" actId="2711"/>
          <ac:spMkLst>
            <pc:docMk/>
            <pc:sldMk cId="1528057186" sldId="274"/>
            <ac:spMk id="6" creationId="{EC803231-5410-4C5A-AC22-983696543DA0}"/>
          </ac:spMkLst>
        </pc:spChg>
        <pc:spChg chg="add del mod">
          <ac:chgData name="An Sohyeon" userId="1a053eff1fef0eb7" providerId="LiveId" clId="{3FEADAD5-4CE5-4478-9550-21D34081CCF0}" dt="2018-06-10T11:52:23.079" v="780" actId="1076"/>
          <ac:spMkLst>
            <pc:docMk/>
            <pc:sldMk cId="1528057186" sldId="274"/>
            <ac:spMk id="7" creationId="{6F634F38-3E98-4874-9E65-B75AC42C34AE}"/>
          </ac:spMkLst>
        </pc:spChg>
        <pc:spChg chg="add mod">
          <ac:chgData name="An Sohyeon" userId="1a053eff1fef0eb7" providerId="LiveId" clId="{3FEADAD5-4CE5-4478-9550-21D34081CCF0}" dt="2018-06-10T11:52:38.769" v="791" actId="20577"/>
          <ac:spMkLst>
            <pc:docMk/>
            <pc:sldMk cId="1528057186" sldId="274"/>
            <ac:spMk id="8" creationId="{5C4152EA-4DF4-4F68-8153-26FC67990919}"/>
          </ac:spMkLst>
        </pc:spChg>
      </pc:sldChg>
      <pc:sldChg chg="add del">
        <pc:chgData name="An Sohyeon" userId="1a053eff1fef0eb7" providerId="LiveId" clId="{3FEADAD5-4CE5-4478-9550-21D34081CCF0}" dt="2018-06-10T11:49:27.411" v="694" actId="2696"/>
        <pc:sldMkLst>
          <pc:docMk/>
          <pc:sldMk cId="3889630584" sldId="275"/>
        </pc:sldMkLst>
      </pc:sldChg>
      <pc:sldChg chg="addSp delSp modSp add">
        <pc:chgData name="An Sohyeon" userId="1a053eff1fef0eb7" providerId="LiveId" clId="{3FEADAD5-4CE5-4478-9550-21D34081CCF0}" dt="2018-06-10T12:23:36.609" v="1312" actId="121"/>
        <pc:sldMkLst>
          <pc:docMk/>
          <pc:sldMk cId="2976027874" sldId="276"/>
        </pc:sldMkLst>
        <pc:spChg chg="mod">
          <ac:chgData name="An Sohyeon" userId="1a053eff1fef0eb7" providerId="LiveId" clId="{3FEADAD5-4CE5-4478-9550-21D34081CCF0}" dt="2018-06-10T11:56:05.839" v="823" actId="2711"/>
          <ac:spMkLst>
            <pc:docMk/>
            <pc:sldMk cId="2976027874" sldId="276"/>
            <ac:spMk id="2" creationId="{860C5458-EAF5-486F-9972-181A9C777BF9}"/>
          </ac:spMkLst>
        </pc:spChg>
        <pc:spChg chg="del mod">
          <ac:chgData name="An Sohyeon" userId="1a053eff1fef0eb7" providerId="LiveId" clId="{3FEADAD5-4CE5-4478-9550-21D34081CCF0}" dt="2018-06-10T11:56:58.372" v="874" actId="121"/>
          <ac:spMkLst>
            <pc:docMk/>
            <pc:sldMk cId="2976027874" sldId="276"/>
            <ac:spMk id="6" creationId="{D16D03FF-7B93-472A-8DF4-54C8003A3A6C}"/>
          </ac:spMkLst>
        </pc:spChg>
        <pc:spChg chg="del mod">
          <ac:chgData name="An Sohyeon" userId="1a053eff1fef0eb7" providerId="LiveId" clId="{3FEADAD5-4CE5-4478-9550-21D34081CCF0}" dt="2018-06-10T11:58:37.150" v="944" actId="478"/>
          <ac:spMkLst>
            <pc:docMk/>
            <pc:sldMk cId="2976027874" sldId="276"/>
            <ac:spMk id="8" creationId="{A256B433-1C97-4942-8C32-86636CE1B44C}"/>
          </ac:spMkLst>
        </pc:spChg>
        <pc:spChg chg="del mod">
          <ac:chgData name="An Sohyeon" userId="1a053eff1fef0eb7" providerId="LiveId" clId="{3FEADAD5-4CE5-4478-9550-21D34081CCF0}" dt="2018-06-10T11:58:37.150" v="944" actId="478"/>
          <ac:spMkLst>
            <pc:docMk/>
            <pc:sldMk cId="2976027874" sldId="276"/>
            <ac:spMk id="9" creationId="{9F3981B0-0BC6-484B-BA51-13D7BBEE5F77}"/>
          </ac:spMkLst>
        </pc:spChg>
        <pc:spChg chg="add">
          <ac:chgData name="An Sohyeon" userId="1a053eff1fef0eb7" providerId="LiveId" clId="{3FEADAD5-4CE5-4478-9550-21D34081CCF0}" dt="2018-06-10T11:54:47.752" v="801" actId="121"/>
          <ac:spMkLst>
            <pc:docMk/>
            <pc:sldMk cId="2976027874" sldId="276"/>
            <ac:spMk id="10" creationId="{4FBE0E3B-CE5E-40BF-8486-97D8AEB2282B}"/>
          </ac:spMkLst>
        </pc:spChg>
        <pc:spChg chg="add mod">
          <ac:chgData name="An Sohyeon" userId="1a053eff1fef0eb7" providerId="LiveId" clId="{3FEADAD5-4CE5-4478-9550-21D34081CCF0}" dt="2018-06-10T12:23:21.704" v="1304" actId="2711"/>
          <ac:spMkLst>
            <pc:docMk/>
            <pc:sldMk cId="2976027874" sldId="276"/>
            <ac:spMk id="11" creationId="{371B2161-C7B5-4F6A-83B9-3791FE29E6AC}"/>
          </ac:spMkLst>
        </pc:spChg>
        <pc:spChg chg="add mod">
          <ac:chgData name="An Sohyeon" userId="1a053eff1fef0eb7" providerId="LiveId" clId="{3FEADAD5-4CE5-4478-9550-21D34081CCF0}" dt="2018-06-10T12:23:32.065" v="1310" actId="121"/>
          <ac:spMkLst>
            <pc:docMk/>
            <pc:sldMk cId="2976027874" sldId="276"/>
            <ac:spMk id="12" creationId="{598DE9F9-B7D3-4DAB-8005-52EF5A18C296}"/>
          </ac:spMkLst>
        </pc:spChg>
        <pc:spChg chg="add mod">
          <ac:chgData name="An Sohyeon" userId="1a053eff1fef0eb7" providerId="LiveId" clId="{3FEADAD5-4CE5-4478-9550-21D34081CCF0}" dt="2018-06-10T12:23:36.609" v="1312" actId="121"/>
          <ac:spMkLst>
            <pc:docMk/>
            <pc:sldMk cId="2976027874" sldId="276"/>
            <ac:spMk id="13" creationId="{31446DC7-7CC8-49C8-A51A-8F7D9B083880}"/>
          </ac:spMkLst>
        </pc:spChg>
        <pc:picChg chg="mod">
          <ac:chgData name="An Sohyeon" userId="1a053eff1fef0eb7" providerId="LiveId" clId="{3FEADAD5-4CE5-4478-9550-21D34081CCF0}" dt="2018-06-10T11:56:44.311" v="868" actId="1076"/>
          <ac:picMkLst>
            <pc:docMk/>
            <pc:sldMk cId="2976027874" sldId="276"/>
            <ac:picMk id="3" creationId="{90BF1CCC-3D8B-44FF-804E-3D8D29EB22AD}"/>
          </ac:picMkLst>
        </pc:picChg>
        <pc:picChg chg="mod">
          <ac:chgData name="An Sohyeon" userId="1a053eff1fef0eb7" providerId="LiveId" clId="{3FEADAD5-4CE5-4478-9550-21D34081CCF0}" dt="2018-06-10T11:58:45.056" v="945" actId="1076"/>
          <ac:picMkLst>
            <pc:docMk/>
            <pc:sldMk cId="2976027874" sldId="276"/>
            <ac:picMk id="4" creationId="{49CE3009-B787-4BCD-B8E1-5972F5D2307A}"/>
          </ac:picMkLst>
        </pc:picChg>
        <pc:picChg chg="mod">
          <ac:chgData name="An Sohyeon" userId="1a053eff1fef0eb7" providerId="LiveId" clId="{3FEADAD5-4CE5-4478-9550-21D34081CCF0}" dt="2018-06-10T11:58:45.056" v="945" actId="1076"/>
          <ac:picMkLst>
            <pc:docMk/>
            <pc:sldMk cId="2976027874" sldId="276"/>
            <ac:picMk id="5" creationId="{C7DE3D2B-4C5D-43EB-B991-52D92C3C475E}"/>
          </ac:picMkLst>
        </pc:picChg>
      </pc:sldChg>
      <pc:sldChg chg="addSp delSp modSp add">
        <pc:chgData name="An Sohyeon" userId="1a053eff1fef0eb7" providerId="LiveId" clId="{3FEADAD5-4CE5-4478-9550-21D34081CCF0}" dt="2018-06-10T12:13:37.410" v="1144" actId="114"/>
        <pc:sldMkLst>
          <pc:docMk/>
          <pc:sldMk cId="2661984578" sldId="277"/>
        </pc:sldMkLst>
        <pc:spChg chg="mod">
          <ac:chgData name="An Sohyeon" userId="1a053eff1fef0eb7" providerId="LiveId" clId="{3FEADAD5-4CE5-4478-9550-21D34081CCF0}" dt="2018-06-10T12:10:55.598" v="1024" actId="1076"/>
          <ac:spMkLst>
            <pc:docMk/>
            <pc:sldMk cId="2661984578" sldId="277"/>
            <ac:spMk id="2" creationId="{149C2A2F-EB4F-4821-9F53-0417D1B38F61}"/>
          </ac:spMkLst>
        </pc:spChg>
        <pc:spChg chg="mod">
          <ac:chgData name="An Sohyeon" userId="1a053eff1fef0eb7" providerId="LiveId" clId="{3FEADAD5-4CE5-4478-9550-21D34081CCF0}" dt="2018-06-10T12:11:28.369" v="1031" actId="114"/>
          <ac:spMkLst>
            <pc:docMk/>
            <pc:sldMk cId="2661984578" sldId="277"/>
            <ac:spMk id="3" creationId="{FE4728DD-B92E-4451-A2F1-A4854C893A50}"/>
          </ac:spMkLst>
        </pc:spChg>
        <pc:spChg chg="del">
          <ac:chgData name="An Sohyeon" userId="1a053eff1fef0eb7" providerId="LiveId" clId="{3FEADAD5-4CE5-4478-9550-21D34081CCF0}" dt="2018-06-10T12:05:42.419" v="998" actId="478"/>
          <ac:spMkLst>
            <pc:docMk/>
            <pc:sldMk cId="2661984578" sldId="277"/>
            <ac:spMk id="4" creationId="{97811128-D06B-4A4C-BCE6-B657A81D806C}"/>
          </ac:spMkLst>
        </pc:spChg>
        <pc:spChg chg="del">
          <ac:chgData name="An Sohyeon" userId="1a053eff1fef0eb7" providerId="LiveId" clId="{3FEADAD5-4CE5-4478-9550-21D34081CCF0}" dt="2018-06-10T12:07:54.172" v="1000" actId="478"/>
          <ac:spMkLst>
            <pc:docMk/>
            <pc:sldMk cId="2661984578" sldId="277"/>
            <ac:spMk id="5" creationId="{8B9B1167-A26A-405B-B135-988BF4D16C63}"/>
          </ac:spMkLst>
        </pc:spChg>
        <pc:spChg chg="del">
          <ac:chgData name="An Sohyeon" userId="1a053eff1fef0eb7" providerId="LiveId" clId="{3FEADAD5-4CE5-4478-9550-21D34081CCF0}" dt="2018-06-10T12:05:42.419" v="998" actId="478"/>
          <ac:spMkLst>
            <pc:docMk/>
            <pc:sldMk cId="2661984578" sldId="277"/>
            <ac:spMk id="6" creationId="{DCB10305-070A-4DEB-AD87-983BE42FC7C8}"/>
          </ac:spMkLst>
        </pc:spChg>
        <pc:spChg chg="add del mod">
          <ac:chgData name="An Sohyeon" userId="1a053eff1fef0eb7" providerId="LiveId" clId="{3FEADAD5-4CE5-4478-9550-21D34081CCF0}" dt="2018-06-10T12:09:17.173" v="1003" actId="478"/>
          <ac:spMkLst>
            <pc:docMk/>
            <pc:sldMk cId="2661984578" sldId="277"/>
            <ac:spMk id="7" creationId="{34D6081B-5377-4D09-B1EB-08726B273BD2}"/>
          </ac:spMkLst>
        </pc:spChg>
        <pc:spChg chg="del">
          <ac:chgData name="An Sohyeon" userId="1a053eff1fef0eb7" providerId="LiveId" clId="{3FEADAD5-4CE5-4478-9550-21D34081CCF0}" dt="2018-06-10T12:05:42.419" v="998" actId="478"/>
          <ac:spMkLst>
            <pc:docMk/>
            <pc:sldMk cId="2661984578" sldId="277"/>
            <ac:spMk id="8" creationId="{DFD7C159-0F36-4C73-B76B-7A10FED0B319}"/>
          </ac:spMkLst>
        </pc:spChg>
        <pc:spChg chg="del">
          <ac:chgData name="An Sohyeon" userId="1a053eff1fef0eb7" providerId="LiveId" clId="{3FEADAD5-4CE5-4478-9550-21D34081CCF0}" dt="2018-06-10T12:05:42.419" v="998" actId="478"/>
          <ac:spMkLst>
            <pc:docMk/>
            <pc:sldMk cId="2661984578" sldId="277"/>
            <ac:spMk id="9" creationId="{F402C7D9-9B50-4884-80F1-5389301708D0}"/>
          </ac:spMkLst>
        </pc:spChg>
        <pc:spChg chg="add del">
          <ac:chgData name="An Sohyeon" userId="1a053eff1fef0eb7" providerId="LiveId" clId="{3FEADAD5-4CE5-4478-9550-21D34081CCF0}" dt="2018-06-10T12:09:19.206" v="1005" actId="114"/>
          <ac:spMkLst>
            <pc:docMk/>
            <pc:sldMk cId="2661984578" sldId="277"/>
            <ac:spMk id="11" creationId="{BE178EC7-413A-4A21-B874-5D616C98671A}"/>
          </ac:spMkLst>
        </pc:spChg>
        <pc:spChg chg="add mod">
          <ac:chgData name="An Sohyeon" userId="1a053eff1fef0eb7" providerId="LiveId" clId="{3FEADAD5-4CE5-4478-9550-21D34081CCF0}" dt="2018-06-10T12:13:37.410" v="1144" actId="114"/>
          <ac:spMkLst>
            <pc:docMk/>
            <pc:sldMk cId="2661984578" sldId="277"/>
            <ac:spMk id="12" creationId="{229169B4-08A3-4485-82CE-748C1610D74B}"/>
          </ac:spMkLst>
        </pc:spChg>
        <pc:spChg chg="add mod">
          <ac:chgData name="An Sohyeon" userId="1a053eff1fef0eb7" providerId="LiveId" clId="{3FEADAD5-4CE5-4478-9550-21D34081CCF0}" dt="2018-06-10T12:13:20.047" v="1142" actId="15"/>
          <ac:spMkLst>
            <pc:docMk/>
            <pc:sldMk cId="2661984578" sldId="277"/>
            <ac:spMk id="15" creationId="{44997FE1-E069-4113-A8EB-7EC4E864AF51}"/>
          </ac:spMkLst>
        </pc:spChg>
        <pc:cxnChg chg="add mod">
          <ac:chgData name="An Sohyeon" userId="1a053eff1fef0eb7" providerId="LiveId" clId="{3FEADAD5-4CE5-4478-9550-21D34081CCF0}" dt="2018-06-10T12:11:16.086" v="1029" actId="14100"/>
          <ac:cxnSpMkLst>
            <pc:docMk/>
            <pc:sldMk cId="2661984578" sldId="277"/>
            <ac:cxnSpMk id="13" creationId="{33CFD8C0-B2AA-423D-890E-E98BDFC6BCDF}"/>
          </ac:cxnSpMkLst>
        </pc:cxnChg>
      </pc:sldChg>
      <pc:sldChg chg="add del">
        <pc:chgData name="An Sohyeon" userId="1a053eff1fef0eb7" providerId="LiveId" clId="{3FEADAD5-4CE5-4478-9550-21D34081CCF0}" dt="2018-06-10T11:49:58.541" v="699" actId="2711"/>
        <pc:sldMkLst>
          <pc:docMk/>
          <pc:sldMk cId="3161855847" sldId="277"/>
        </pc:sldMkLst>
      </pc:sldChg>
      <pc:sldChg chg="addSp delSp modSp add">
        <pc:chgData name="An Sohyeon" userId="1a053eff1fef0eb7" providerId="LiveId" clId="{3FEADAD5-4CE5-4478-9550-21D34081CCF0}" dt="2018-06-10T13:02:21.232" v="1818" actId="14100"/>
        <pc:sldMkLst>
          <pc:docMk/>
          <pc:sldMk cId="4111653379" sldId="278"/>
        </pc:sldMkLst>
        <pc:spChg chg="add del mod">
          <ac:chgData name="An Sohyeon" userId="1a053eff1fef0eb7" providerId="LiveId" clId="{3FEADAD5-4CE5-4478-9550-21D34081CCF0}" dt="2018-06-10T12:35:08.235" v="1434" actId="478"/>
          <ac:spMkLst>
            <pc:docMk/>
            <pc:sldMk cId="4111653379" sldId="278"/>
            <ac:spMk id="15" creationId="{1E8E6CD7-9BB9-4AAD-9B91-CB256AC3C85A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3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4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5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6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7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28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0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1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2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3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4" creationId="{00000000-0000-0000-0000-000000000000}"/>
          </ac:spMkLst>
        </pc:spChg>
        <pc:spChg chg="del">
          <ac:chgData name="An Sohyeon" userId="1a053eff1fef0eb7" providerId="LiveId" clId="{3FEADAD5-4CE5-4478-9550-21D34081CCF0}" dt="2018-06-10T12:31:39.798" v="1427" actId="478"/>
          <ac:spMkLst>
            <pc:docMk/>
            <pc:sldMk cId="4111653379" sldId="278"/>
            <ac:spMk id="35" creationId="{00000000-0000-0000-0000-000000000000}"/>
          </ac:spMkLst>
        </pc:spChg>
        <pc:spChg chg="mod">
          <ac:chgData name="An Sohyeon" userId="1a053eff1fef0eb7" providerId="LiveId" clId="{3FEADAD5-4CE5-4478-9550-21D34081CCF0}" dt="2018-06-10T12:31:35.639" v="1426" actId="20577"/>
          <ac:spMkLst>
            <pc:docMk/>
            <pc:sldMk cId="4111653379" sldId="278"/>
            <ac:spMk id="36" creationId="{C5FFAA12-40CB-4A19-BED6-A707D885BA3C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0" creationId="{2A642689-4753-4862-A103-B176F2940ABA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1" creationId="{6E6A6E14-A123-4142-ADED-07DA4A190EBF}"/>
          </ac:spMkLst>
        </pc:spChg>
        <pc:spChg chg="add del mod">
          <ac:chgData name="An Sohyeon" userId="1a053eff1fef0eb7" providerId="LiveId" clId="{3FEADAD5-4CE5-4478-9550-21D34081CCF0}" dt="2018-06-10T12:41:43.034" v="1566" actId="14100"/>
          <ac:spMkLst>
            <pc:docMk/>
            <pc:sldMk cId="4111653379" sldId="278"/>
            <ac:spMk id="42" creationId="{BB44E724-054D-40E3-9E9B-B3377B825C7E}"/>
          </ac:spMkLst>
        </pc:spChg>
        <pc:spChg chg="add mod">
          <ac:chgData name="An Sohyeon" userId="1a053eff1fef0eb7" providerId="LiveId" clId="{3FEADAD5-4CE5-4478-9550-21D34081CCF0}" dt="2018-06-10T12:45:27.275" v="1590" actId="2711"/>
          <ac:spMkLst>
            <pc:docMk/>
            <pc:sldMk cId="4111653379" sldId="278"/>
            <ac:spMk id="43" creationId="{05F1D6F1-177B-45EA-93D0-3CE5EE0883B6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4" creationId="{481172D7-3D02-4174-B2DD-E4526C0F2321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5" creationId="{1B4AFD4D-56D6-426D-9980-F64F569575AD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6" creationId="{C010AC9E-3DF1-40F9-B581-01067C8B8100}"/>
          </ac:spMkLst>
        </pc:spChg>
        <pc:spChg chg="add del mod">
          <ac:chgData name="An Sohyeon" userId="1a053eff1fef0eb7" providerId="LiveId" clId="{3FEADAD5-4CE5-4478-9550-21D34081CCF0}" dt="2018-06-10T12:42:01.234" v="1567" actId="478"/>
          <ac:spMkLst>
            <pc:docMk/>
            <pc:sldMk cId="4111653379" sldId="278"/>
            <ac:spMk id="47" creationId="{F95232C1-DBC1-420C-8A19-B7ED6A72C5BC}"/>
          </ac:spMkLst>
        </pc:spChg>
        <pc:spChg chg="add mod">
          <ac:chgData name="An Sohyeon" userId="1a053eff1fef0eb7" providerId="LiveId" clId="{3FEADAD5-4CE5-4478-9550-21D34081CCF0}" dt="2018-06-10T12:56:29.442" v="1722" actId="1076"/>
          <ac:spMkLst>
            <pc:docMk/>
            <pc:sldMk cId="4111653379" sldId="278"/>
            <ac:spMk id="48" creationId="{2878790E-83C0-4D30-A2B5-055862E0B59E}"/>
          </ac:spMkLst>
        </pc:spChg>
        <pc:spChg chg="add del mod">
          <ac:chgData name="An Sohyeon" userId="1a053eff1fef0eb7" providerId="LiveId" clId="{3FEADAD5-4CE5-4478-9550-21D34081CCF0}" dt="2018-06-10T12:52:57.626" v="1607" actId="478"/>
          <ac:spMkLst>
            <pc:docMk/>
            <pc:sldMk cId="4111653379" sldId="278"/>
            <ac:spMk id="51" creationId="{531C7338-5AF5-4317-BC94-08AD3D00AAEE}"/>
          </ac:spMkLst>
        </pc:spChg>
        <pc:spChg chg="add del mod">
          <ac:chgData name="An Sohyeon" userId="1a053eff1fef0eb7" providerId="LiveId" clId="{3FEADAD5-4CE5-4478-9550-21D34081CCF0}" dt="2018-06-10T12:53:23.413" v="1629" actId="14100"/>
          <ac:spMkLst>
            <pc:docMk/>
            <pc:sldMk cId="4111653379" sldId="278"/>
            <ac:spMk id="54" creationId="{AF891C6A-B600-4327-8E87-C82607030D8A}"/>
          </ac:spMkLst>
        </pc:spChg>
        <pc:spChg chg="add mod">
          <ac:chgData name="An Sohyeon" userId="1a053eff1fef0eb7" providerId="LiveId" clId="{3FEADAD5-4CE5-4478-9550-21D34081CCF0}" dt="2018-06-10T12:56:39.867" v="1725" actId="1076"/>
          <ac:spMkLst>
            <pc:docMk/>
            <pc:sldMk cId="4111653379" sldId="278"/>
            <ac:spMk id="55" creationId="{93A1A3E1-0433-468E-B588-5CBEAC069FF7}"/>
          </ac:spMkLst>
        </pc:spChg>
        <pc:spChg chg="add mod">
          <ac:chgData name="An Sohyeon" userId="1a053eff1fef0eb7" providerId="LiveId" clId="{3FEADAD5-4CE5-4478-9550-21D34081CCF0}" dt="2018-06-10T12:56:20.563" v="1720" actId="1076"/>
          <ac:spMkLst>
            <pc:docMk/>
            <pc:sldMk cId="4111653379" sldId="278"/>
            <ac:spMk id="56" creationId="{B1A5C7CC-19CE-426F-B6A1-0D7164A3CC73}"/>
          </ac:spMkLst>
        </pc:spChg>
        <pc:spChg chg="add mod">
          <ac:chgData name="An Sohyeon" userId="1a053eff1fef0eb7" providerId="LiveId" clId="{3FEADAD5-4CE5-4478-9550-21D34081CCF0}" dt="2018-06-10T12:56:27.091" v="1721" actId="1076"/>
          <ac:spMkLst>
            <pc:docMk/>
            <pc:sldMk cId="4111653379" sldId="278"/>
            <ac:spMk id="57" creationId="{A1F7CD7F-6A4A-4A89-9E5A-891F1E154416}"/>
          </ac:spMkLst>
        </pc:spChg>
        <pc:spChg chg="add mod">
          <ac:chgData name="An Sohyeon" userId="1a053eff1fef0eb7" providerId="LiveId" clId="{3FEADAD5-4CE5-4478-9550-21D34081CCF0}" dt="2018-06-10T12:56:16.763" v="1718" actId="1076"/>
          <ac:spMkLst>
            <pc:docMk/>
            <pc:sldMk cId="4111653379" sldId="278"/>
            <ac:spMk id="58" creationId="{8DF809E3-073A-4E9C-9826-074F8B8958DA}"/>
          </ac:spMkLst>
        </pc:spChg>
        <pc:spChg chg="add mod">
          <ac:chgData name="An Sohyeon" userId="1a053eff1fef0eb7" providerId="LiveId" clId="{3FEADAD5-4CE5-4478-9550-21D34081CCF0}" dt="2018-06-10T12:56:19.131" v="1719" actId="1076"/>
          <ac:spMkLst>
            <pc:docMk/>
            <pc:sldMk cId="4111653379" sldId="278"/>
            <ac:spMk id="59" creationId="{CF64094E-C1CF-4C16-A7D0-0220F6B00B33}"/>
          </ac:spMkLst>
        </pc:spChg>
        <pc:spChg chg="add mod">
          <ac:chgData name="An Sohyeon" userId="1a053eff1fef0eb7" providerId="LiveId" clId="{3FEADAD5-4CE5-4478-9550-21D34081CCF0}" dt="2018-06-10T12:56:34.651" v="1724" actId="1076"/>
          <ac:spMkLst>
            <pc:docMk/>
            <pc:sldMk cId="4111653379" sldId="278"/>
            <ac:spMk id="60" creationId="{FFEBDDA9-B867-4CC7-B1D4-C297EA2780A6}"/>
          </ac:spMkLst>
        </pc:spChg>
        <pc:spChg chg="add mod">
          <ac:chgData name="An Sohyeon" userId="1a053eff1fef0eb7" providerId="LiveId" clId="{3FEADAD5-4CE5-4478-9550-21D34081CCF0}" dt="2018-06-10T12:57:04.508" v="1743" actId="20577"/>
          <ac:spMkLst>
            <pc:docMk/>
            <pc:sldMk cId="4111653379" sldId="278"/>
            <ac:spMk id="61" creationId="{467FA680-B6AE-45E0-B035-300AFAE7A145}"/>
          </ac:spMkLst>
        </pc:spChg>
        <pc:spChg chg="add mod">
          <ac:chgData name="An Sohyeon" userId="1a053eff1fef0eb7" providerId="LiveId" clId="{3FEADAD5-4CE5-4478-9550-21D34081CCF0}" dt="2018-06-10T12:57:53.202" v="1769" actId="1076"/>
          <ac:spMkLst>
            <pc:docMk/>
            <pc:sldMk cId="4111653379" sldId="278"/>
            <ac:spMk id="63" creationId="{34E7836B-8B94-4215-9F5A-31C77A99E696}"/>
          </ac:spMkLst>
        </pc:spChg>
        <pc:spChg chg="add mod">
          <ac:chgData name="An Sohyeon" userId="1a053eff1fef0eb7" providerId="LiveId" clId="{3FEADAD5-4CE5-4478-9550-21D34081CCF0}" dt="2018-06-10T13:02:21.232" v="1818" actId="14100"/>
          <ac:spMkLst>
            <pc:docMk/>
            <pc:sldMk cId="4111653379" sldId="278"/>
            <ac:spMk id="64" creationId="{81831764-3091-4092-8891-6A86F9D6B858}"/>
          </ac:spMkLst>
        </pc:spChg>
        <pc:spChg chg="add mod">
          <ac:chgData name="An Sohyeon" userId="1a053eff1fef0eb7" providerId="LiveId" clId="{3FEADAD5-4CE5-4478-9550-21D34081CCF0}" dt="2018-06-10T13:02:15.954" v="1817" actId="1076"/>
          <ac:spMkLst>
            <pc:docMk/>
            <pc:sldMk cId="4111653379" sldId="278"/>
            <ac:spMk id="65" creationId="{4C04211E-F515-411A-A5AD-953E62299267}"/>
          </ac:spMkLst>
        </pc:spChg>
        <pc:spChg chg="add del mod">
          <ac:chgData name="An Sohyeon" userId="1a053eff1fef0eb7" providerId="LiveId" clId="{3FEADAD5-4CE5-4478-9550-21D34081CCF0}" dt="2018-06-10T13:01:29.389" v="1799" actId="14100"/>
          <ac:spMkLst>
            <pc:docMk/>
            <pc:sldMk cId="4111653379" sldId="278"/>
            <ac:spMk id="66" creationId="{B3C6008C-8070-48E3-8C9D-9DC6F77D2699}"/>
          </ac:spMkLst>
        </pc:spChg>
        <pc:grpChg chg="del">
          <ac:chgData name="An Sohyeon" userId="1a053eff1fef0eb7" providerId="LiveId" clId="{3FEADAD5-4CE5-4478-9550-21D34081CCF0}" dt="2018-06-10T12:31:39.798" v="1427" actId="478"/>
          <ac:grpSpMkLst>
            <pc:docMk/>
            <pc:sldMk cId="4111653379" sldId="278"/>
            <ac:grpSpMk id="19" creationId="{00000000-0000-0000-0000-000000000000}"/>
          </ac:grpSpMkLst>
        </pc:grpChg>
        <pc:grpChg chg="del">
          <ac:chgData name="An Sohyeon" userId="1a053eff1fef0eb7" providerId="LiveId" clId="{3FEADAD5-4CE5-4478-9550-21D34081CCF0}" dt="2018-06-10T12:31:39.798" v="1427" actId="478"/>
          <ac:grpSpMkLst>
            <pc:docMk/>
            <pc:sldMk cId="4111653379" sldId="278"/>
            <ac:grpSpMk id="20" creationId="{00000000-0000-0000-0000-000000000000}"/>
          </ac:grpSpMkLst>
        </pc:grpChg>
        <pc:grpChg chg="del">
          <ac:chgData name="An Sohyeon" userId="1a053eff1fef0eb7" providerId="LiveId" clId="{3FEADAD5-4CE5-4478-9550-21D34081CCF0}" dt="2018-06-10T12:31:39.798" v="1427" actId="478"/>
          <ac:grpSpMkLst>
            <pc:docMk/>
            <pc:sldMk cId="4111653379" sldId="278"/>
            <ac:grpSpMk id="21" creationId="{00000000-0000-0000-0000-000000000000}"/>
          </ac:grpSpMkLst>
        </pc:grpChg>
        <pc:grpChg chg="del">
          <ac:chgData name="An Sohyeon" userId="1a053eff1fef0eb7" providerId="LiveId" clId="{3FEADAD5-4CE5-4478-9550-21D34081CCF0}" dt="2018-06-10T12:31:39.798" v="1427" actId="478"/>
          <ac:grpSpMkLst>
            <pc:docMk/>
            <pc:sldMk cId="4111653379" sldId="278"/>
            <ac:grpSpMk id="22" creationId="{00000000-0000-0000-0000-000000000000}"/>
          </ac:grpSpMkLst>
        </pc:grpChg>
        <pc:graphicFrameChg chg="add del mod">
          <ac:chgData name="An Sohyeon" userId="1a053eff1fef0eb7" providerId="LiveId" clId="{3FEADAD5-4CE5-4478-9550-21D34081CCF0}" dt="2018-06-10T12:37:23.287" v="1440" actId="478"/>
          <ac:graphicFrameMkLst>
            <pc:docMk/>
            <pc:sldMk cId="4111653379" sldId="278"/>
            <ac:graphicFrameMk id="38" creationId="{158BD93A-BA68-4D09-BC45-DA12EF88168D}"/>
          </ac:graphicFrameMkLst>
        </pc:graphicFrameChg>
        <pc:graphicFrameChg chg="add del mod">
          <ac:chgData name="An Sohyeon" userId="1a053eff1fef0eb7" providerId="LiveId" clId="{3FEADAD5-4CE5-4478-9550-21D34081CCF0}" dt="2018-06-10T12:38:11.922" v="1442" actId="478"/>
          <ac:graphicFrameMkLst>
            <pc:docMk/>
            <pc:sldMk cId="4111653379" sldId="278"/>
            <ac:graphicFrameMk id="39" creationId="{3D75E30E-869C-4D96-BAB6-77E696C0A436}"/>
          </ac:graphicFrameMkLst>
        </pc:graphicFrameChg>
        <pc:picChg chg="add del mod">
          <ac:chgData name="An Sohyeon" userId="1a053eff1fef0eb7" providerId="LiveId" clId="{3FEADAD5-4CE5-4478-9550-21D34081CCF0}" dt="2018-06-10T12:35:07.771" v="1433" actId="478"/>
          <ac:picMkLst>
            <pc:docMk/>
            <pc:sldMk cId="4111653379" sldId="278"/>
            <ac:picMk id="4098" creationId="{DD3C9395-A217-4A7A-9EDC-6BCA41E09207}"/>
          </ac:picMkLst>
        </pc:picChg>
        <pc:picChg chg="add del mod">
          <ac:chgData name="An Sohyeon" userId="1a053eff1fef0eb7" providerId="LiveId" clId="{3FEADAD5-4CE5-4478-9550-21D34081CCF0}" dt="2018-06-10T12:41:43.030" v="1564" actId="478"/>
          <ac:picMkLst>
            <pc:docMk/>
            <pc:sldMk cId="4111653379" sldId="278"/>
            <ac:picMk id="4100" creationId="{E77C7F8C-6C9D-41B3-93B2-2E7DDD32ED01}"/>
          </ac:picMkLst>
        </pc:picChg>
        <pc:picChg chg="add mod">
          <ac:chgData name="An Sohyeon" userId="1a053eff1fef0eb7" providerId="LiveId" clId="{3FEADAD5-4CE5-4478-9550-21D34081CCF0}" dt="2018-06-10T12:44:06.572" v="1570" actId="1076"/>
          <ac:picMkLst>
            <pc:docMk/>
            <pc:sldMk cId="4111653379" sldId="278"/>
            <ac:picMk id="4102" creationId="{3F57F0CB-8609-47B0-9529-F2EFF9FD24EE}"/>
          </ac:picMkLst>
        </pc:picChg>
        <pc:picChg chg="add del mod">
          <ac:chgData name="An Sohyeon" userId="1a053eff1fef0eb7" providerId="LiveId" clId="{3FEADAD5-4CE5-4478-9550-21D34081CCF0}" dt="2018-06-10T12:53:26.965" v="1633" actId="478"/>
          <ac:picMkLst>
            <pc:docMk/>
            <pc:sldMk cId="4111653379" sldId="278"/>
            <ac:picMk id="4104" creationId="{51BE68E5-B448-46F5-A2FD-CF26993965C1}"/>
          </ac:picMkLst>
        </pc:picChg>
        <pc:picChg chg="add mod">
          <ac:chgData name="An Sohyeon" userId="1a053eff1fef0eb7" providerId="LiveId" clId="{3FEADAD5-4CE5-4478-9550-21D34081CCF0}" dt="2018-06-10T12:57:37.635" v="1746" actId="14100"/>
          <ac:picMkLst>
            <pc:docMk/>
            <pc:sldMk cId="4111653379" sldId="278"/>
            <ac:picMk id="4106" creationId="{16C70535-BB1B-4513-8DD8-B2CDC01D4ED8}"/>
          </ac:picMkLst>
        </pc:picChg>
      </pc:sldChg>
      <pc:sldChg chg="add del">
        <pc:chgData name="An Sohyeon" userId="1a053eff1fef0eb7" providerId="LiveId" clId="{3FEADAD5-4CE5-4478-9550-21D34081CCF0}" dt="2018-06-10T13:07:34.828" v="1909" actId="2696"/>
        <pc:sldMkLst>
          <pc:docMk/>
          <pc:sldMk cId="534314021" sldId="279"/>
        </pc:sldMkLst>
      </pc:sldChg>
      <pc:sldChg chg="addSp delSp modSp add setBg">
        <pc:chgData name="An Sohyeon" userId="1a053eff1fef0eb7" providerId="LiveId" clId="{3FEADAD5-4CE5-4478-9550-21D34081CCF0}" dt="2018-06-10T13:05:02.650" v="1841" actId="1076"/>
        <pc:sldMkLst>
          <pc:docMk/>
          <pc:sldMk cId="1021734062" sldId="280"/>
        </pc:sldMkLst>
        <pc:spChg chg="add mod">
          <ac:chgData name="An Sohyeon" userId="1a053eff1fef0eb7" providerId="LiveId" clId="{3FEADAD5-4CE5-4478-9550-21D34081CCF0}" dt="2018-06-10T13:04:55.202" v="1839" actId="20577"/>
          <ac:spMkLst>
            <pc:docMk/>
            <pc:sldMk cId="1021734062" sldId="280"/>
            <ac:spMk id="2" creationId="{09564CAB-9F34-45A5-9B5F-258DDA88BAD6}"/>
          </ac:spMkLst>
        </pc:spChg>
        <pc:spChg chg="add del mod">
          <ac:chgData name="An Sohyeon" userId="1a053eff1fef0eb7" providerId="LiveId" clId="{3FEADAD5-4CE5-4478-9550-21D34081CCF0}" dt="2018-06-10T13:04:45.959" v="1825" actId="478"/>
          <ac:spMkLst>
            <pc:docMk/>
            <pc:sldMk cId="1021734062" sldId="280"/>
            <ac:spMk id="11" creationId="{7C167BF8-536F-4D2E-A586-2E40831EC33C}"/>
          </ac:spMkLst>
        </pc:spChg>
        <pc:grpChg chg="add mod">
          <ac:chgData name="An Sohyeon" userId="1a053eff1fef0eb7" providerId="LiveId" clId="{3FEADAD5-4CE5-4478-9550-21D34081CCF0}" dt="2018-06-10T13:05:02.650" v="1841" actId="1076"/>
          <ac:grpSpMkLst>
            <pc:docMk/>
            <pc:sldMk cId="1021734062" sldId="280"/>
            <ac:grpSpMk id="3" creationId="{2DE84197-29FB-4609-9BF5-551697495ED6}"/>
          </ac:grpSpMkLst>
        </pc:grpChg>
        <pc:grpChg chg="add mod">
          <ac:chgData name="An Sohyeon" userId="1a053eff1fef0eb7" providerId="LiveId" clId="{3FEADAD5-4CE5-4478-9550-21D34081CCF0}" dt="2018-06-10T13:04:58.930" v="1840" actId="1076"/>
          <ac:grpSpMkLst>
            <pc:docMk/>
            <pc:sldMk cId="1021734062" sldId="280"/>
            <ac:grpSpMk id="7" creationId="{3759A10B-54FB-4ACB-8C53-3E1944E40302}"/>
          </ac:grpSpMkLst>
        </pc:grpChg>
        <pc:cxnChg chg="add mod">
          <ac:chgData name="An Sohyeon" userId="1a053eff1fef0eb7" providerId="LiveId" clId="{3FEADAD5-4CE5-4478-9550-21D34081CCF0}" dt="2018-06-10T13:04:43.315" v="1823" actId="1076"/>
          <ac:cxnSpMkLst>
            <pc:docMk/>
            <pc:sldMk cId="1021734062" sldId="280"/>
            <ac:cxnSpMk id="12" creationId="{0084BB97-3040-4D51-9E9A-71A2D2B9EB29}"/>
          </ac:cxnSpMkLst>
        </pc:cxnChg>
      </pc:sldChg>
      <pc:sldChg chg="add del setBg">
        <pc:chgData name="An Sohyeon" userId="1a053eff1fef0eb7" providerId="LiveId" clId="{3FEADAD5-4CE5-4478-9550-21D34081CCF0}" dt="2018-06-10T13:05:22.338" v="1843" actId="2711"/>
        <pc:sldMkLst>
          <pc:docMk/>
          <pc:sldMk cId="1276475729" sldId="281"/>
        </pc:sldMkLst>
      </pc:sldChg>
      <pc:sldChg chg="modSp add setBg">
        <pc:chgData name="An Sohyeon" userId="1a053eff1fef0eb7" providerId="LiveId" clId="{3FEADAD5-4CE5-4478-9550-21D34081CCF0}" dt="2018-06-10T13:05:35.491" v="1859" actId="20577"/>
        <pc:sldMkLst>
          <pc:docMk/>
          <pc:sldMk cId="2454938384" sldId="281"/>
        </pc:sldMkLst>
        <pc:spChg chg="mod">
          <ac:chgData name="An Sohyeon" userId="1a053eff1fef0eb7" providerId="LiveId" clId="{3FEADAD5-4CE5-4478-9550-21D34081CCF0}" dt="2018-06-10T13:05:35.491" v="1859" actId="20577"/>
          <ac:spMkLst>
            <pc:docMk/>
            <pc:sldMk cId="2454938384" sldId="281"/>
            <ac:spMk id="2" creationId="{09564CAB-9F34-45A5-9B5F-258DDA88BAD6}"/>
          </ac:spMkLst>
        </pc:spChg>
      </pc:sldChg>
      <pc:sldChg chg="modSp add setBg">
        <pc:chgData name="An Sohyeon" userId="1a053eff1fef0eb7" providerId="LiveId" clId="{3FEADAD5-4CE5-4478-9550-21D34081CCF0}" dt="2018-06-10T13:06:05.578" v="1879" actId="1076"/>
        <pc:sldMkLst>
          <pc:docMk/>
          <pc:sldMk cId="2140651358" sldId="282"/>
        </pc:sldMkLst>
        <pc:spChg chg="mod">
          <ac:chgData name="An Sohyeon" userId="1a053eff1fef0eb7" providerId="LiveId" clId="{3FEADAD5-4CE5-4478-9550-21D34081CCF0}" dt="2018-06-10T13:05:55.060" v="1876" actId="14100"/>
          <ac:spMkLst>
            <pc:docMk/>
            <pc:sldMk cId="2140651358" sldId="282"/>
            <ac:spMk id="2" creationId="{09564CAB-9F34-45A5-9B5F-258DDA88BAD6}"/>
          </ac:spMkLst>
        </pc:spChg>
        <pc:grpChg chg="mod">
          <ac:chgData name="An Sohyeon" userId="1a053eff1fef0eb7" providerId="LiveId" clId="{3FEADAD5-4CE5-4478-9550-21D34081CCF0}" dt="2018-06-10T13:06:05.578" v="1879" actId="1076"/>
          <ac:grpSpMkLst>
            <pc:docMk/>
            <pc:sldMk cId="2140651358" sldId="282"/>
            <ac:grpSpMk id="3" creationId="{2DE84197-29FB-4609-9BF5-551697495ED6}"/>
          </ac:grpSpMkLst>
        </pc:grpChg>
        <pc:grpChg chg="mod">
          <ac:chgData name="An Sohyeon" userId="1a053eff1fef0eb7" providerId="LiveId" clId="{3FEADAD5-4CE5-4478-9550-21D34081CCF0}" dt="2018-06-10T13:06:01.402" v="1878" actId="1076"/>
          <ac:grpSpMkLst>
            <pc:docMk/>
            <pc:sldMk cId="2140651358" sldId="282"/>
            <ac:grpSpMk id="7" creationId="{3759A10B-54FB-4ACB-8C53-3E1944E40302}"/>
          </ac:grpSpMkLst>
        </pc:grpChg>
      </pc:sldChg>
      <pc:sldChg chg="modSp add setBg">
        <pc:chgData name="An Sohyeon" userId="1a053eff1fef0eb7" providerId="LiveId" clId="{3FEADAD5-4CE5-4478-9550-21D34081CCF0}" dt="2018-06-10T13:06:26.708" v="1897" actId="20577"/>
        <pc:sldMkLst>
          <pc:docMk/>
          <pc:sldMk cId="2246507281" sldId="283"/>
        </pc:sldMkLst>
        <pc:spChg chg="mod">
          <ac:chgData name="An Sohyeon" userId="1a053eff1fef0eb7" providerId="LiveId" clId="{3FEADAD5-4CE5-4478-9550-21D34081CCF0}" dt="2018-06-10T13:06:26.708" v="1897" actId="20577"/>
          <ac:spMkLst>
            <pc:docMk/>
            <pc:sldMk cId="2246507281" sldId="283"/>
            <ac:spMk id="2" creationId="{09564CAB-9F34-45A5-9B5F-258DDA88BAD6}"/>
          </ac:spMkLst>
        </pc:spChg>
      </pc:sldChg>
      <pc:sldChg chg="modSp add setBg">
        <pc:chgData name="An Sohyeon" userId="1a053eff1fef0eb7" providerId="LiveId" clId="{3FEADAD5-4CE5-4478-9550-21D34081CCF0}" dt="2018-06-10T13:07:02.106" v="1908" actId="14100"/>
        <pc:sldMkLst>
          <pc:docMk/>
          <pc:sldMk cId="3382231584" sldId="284"/>
        </pc:sldMkLst>
        <pc:spChg chg="mod">
          <ac:chgData name="An Sohyeon" userId="1a053eff1fef0eb7" providerId="LiveId" clId="{3FEADAD5-4CE5-4478-9550-21D34081CCF0}" dt="2018-06-10T13:06:41.644" v="1902" actId="207"/>
          <ac:spMkLst>
            <pc:docMk/>
            <pc:sldMk cId="3382231584" sldId="284"/>
            <ac:spMk id="2" creationId="{09564CAB-9F34-45A5-9B5F-258DDA88BAD6}"/>
          </ac:spMkLst>
        </pc:spChg>
        <pc:grpChg chg="mod">
          <ac:chgData name="An Sohyeon" userId="1a053eff1fef0eb7" providerId="LiveId" clId="{3FEADAD5-4CE5-4478-9550-21D34081CCF0}" dt="2018-06-10T13:06:55.684" v="1906" actId="1076"/>
          <ac:grpSpMkLst>
            <pc:docMk/>
            <pc:sldMk cId="3382231584" sldId="284"/>
            <ac:grpSpMk id="3" creationId="{2DE84197-29FB-4609-9BF5-551697495ED6}"/>
          </ac:grpSpMkLst>
        </pc:grpChg>
        <pc:grpChg chg="mod">
          <ac:chgData name="An Sohyeon" userId="1a053eff1fef0eb7" providerId="LiveId" clId="{3FEADAD5-4CE5-4478-9550-21D34081CCF0}" dt="2018-06-10T13:07:02.106" v="1908" actId="14100"/>
          <ac:grpSpMkLst>
            <pc:docMk/>
            <pc:sldMk cId="3382231584" sldId="284"/>
            <ac:grpSpMk id="7" creationId="{3759A10B-54FB-4ACB-8C53-3E1944E40302}"/>
          </ac:grpSpMkLst>
        </pc:grpChg>
        <pc:cxnChg chg="mod">
          <ac:chgData name="An Sohyeon" userId="1a053eff1fef0eb7" providerId="LiveId" clId="{3FEADAD5-4CE5-4478-9550-21D34081CCF0}" dt="2018-06-10T13:06:50.491" v="1904" actId="1076"/>
          <ac:cxnSpMkLst>
            <pc:docMk/>
            <pc:sldMk cId="3382231584" sldId="284"/>
            <ac:cxnSpMk id="12" creationId="{0084BB97-3040-4D51-9E9A-71A2D2B9EB29}"/>
          </ac:cxnSpMkLst>
        </pc:cxnChg>
      </pc:sldChg>
      <pc:sldChg chg="addSp delSp modSp add">
        <pc:chgData name="An Sohyeon" userId="1a053eff1fef0eb7" providerId="LiveId" clId="{3FEADAD5-4CE5-4478-9550-21D34081CCF0}" dt="2018-06-10T13:10:30.178" v="1969" actId="1076"/>
        <pc:sldMkLst>
          <pc:docMk/>
          <pc:sldMk cId="3720975076" sldId="285"/>
        </pc:sldMkLst>
        <pc:spChg chg="mod">
          <ac:chgData name="An Sohyeon" userId="1a053eff1fef0eb7" providerId="LiveId" clId="{3FEADAD5-4CE5-4478-9550-21D34081CCF0}" dt="2018-06-10T13:08:25.680" v="1950" actId="1076"/>
          <ac:spMkLst>
            <pc:docMk/>
            <pc:sldMk cId="3720975076" sldId="285"/>
            <ac:spMk id="6" creationId="{DCB10305-070A-4DEB-AD87-983BE42FC7C8}"/>
          </ac:spMkLst>
        </pc:spChg>
        <pc:spChg chg="del">
          <ac:chgData name="An Sohyeon" userId="1a053eff1fef0eb7" providerId="LiveId" clId="{3FEADAD5-4CE5-4478-9550-21D34081CCF0}" dt="2018-06-10T13:08:33.237" v="1951" actId="478"/>
          <ac:spMkLst>
            <pc:docMk/>
            <pc:sldMk cId="3720975076" sldId="285"/>
            <ac:spMk id="9" creationId="{F402C7D9-9B50-4884-80F1-5389301708D0}"/>
          </ac:spMkLst>
        </pc:spChg>
        <pc:spChg chg="mod">
          <ac:chgData name="An Sohyeon" userId="1a053eff1fef0eb7" providerId="LiveId" clId="{3FEADAD5-4CE5-4478-9550-21D34081CCF0}" dt="2018-06-10T13:07:51.848" v="1937" actId="20577"/>
          <ac:spMkLst>
            <pc:docMk/>
            <pc:sldMk cId="3720975076" sldId="285"/>
            <ac:spMk id="10" creationId="{4110FE4D-E617-4431-AACF-86BB51726D6F}"/>
          </ac:spMkLst>
        </pc:spChg>
        <pc:spChg chg="mod">
          <ac:chgData name="An Sohyeon" userId="1a053eff1fef0eb7" providerId="LiveId" clId="{3FEADAD5-4CE5-4478-9550-21D34081CCF0}" dt="2018-06-10T13:08:13.226" v="1948" actId="1076"/>
          <ac:spMkLst>
            <pc:docMk/>
            <pc:sldMk cId="3720975076" sldId="285"/>
            <ac:spMk id="13" creationId="{060F7271-9206-4325-B06D-0533D560E8B0}"/>
          </ac:spMkLst>
        </pc:spChg>
        <pc:spChg chg="del">
          <ac:chgData name="An Sohyeon" userId="1a053eff1fef0eb7" providerId="LiveId" clId="{3FEADAD5-4CE5-4478-9550-21D34081CCF0}" dt="2018-06-10T13:08:33.237" v="1951" actId="478"/>
          <ac:spMkLst>
            <pc:docMk/>
            <pc:sldMk cId="3720975076" sldId="285"/>
            <ac:spMk id="15" creationId="{CC88B2F0-69A6-4AF9-B9B8-43A242150C91}"/>
          </ac:spMkLst>
        </pc:spChg>
        <pc:picChg chg="add mod">
          <ac:chgData name="An Sohyeon" userId="1a053eff1fef0eb7" providerId="LiveId" clId="{3FEADAD5-4CE5-4478-9550-21D34081CCF0}" dt="2018-06-10T13:10:30.178" v="1969" actId="1076"/>
          <ac:picMkLst>
            <pc:docMk/>
            <pc:sldMk cId="3720975076" sldId="285"/>
            <ac:picMk id="2" creationId="{C7BEAA0F-63E6-4DDA-A501-CF234473870E}"/>
          </ac:picMkLst>
        </pc:picChg>
        <pc:picChg chg="add mod">
          <ac:chgData name="An Sohyeon" userId="1a053eff1fef0eb7" providerId="LiveId" clId="{3FEADAD5-4CE5-4478-9550-21D34081CCF0}" dt="2018-06-10T13:09:45.674" v="1960" actId="1076"/>
          <ac:picMkLst>
            <pc:docMk/>
            <pc:sldMk cId="3720975076" sldId="285"/>
            <ac:picMk id="3" creationId="{922EFC96-05D3-40CB-BF56-93725E821835}"/>
          </ac:picMkLst>
        </pc:picChg>
        <pc:picChg chg="add mod">
          <ac:chgData name="An Sohyeon" userId="1a053eff1fef0eb7" providerId="LiveId" clId="{3FEADAD5-4CE5-4478-9550-21D34081CCF0}" dt="2018-06-10T13:10:10.755" v="1965" actId="1076"/>
          <ac:picMkLst>
            <pc:docMk/>
            <pc:sldMk cId="3720975076" sldId="285"/>
            <ac:picMk id="4" creationId="{DB5080F0-AB35-4DA8-80AB-A0BC510141B7}"/>
          </ac:picMkLst>
        </pc:picChg>
        <pc:picChg chg="add mod">
          <ac:chgData name="An Sohyeon" userId="1a053eff1fef0eb7" providerId="LiveId" clId="{3FEADAD5-4CE5-4478-9550-21D34081CCF0}" dt="2018-06-10T13:10:28.139" v="1968" actId="1076"/>
          <ac:picMkLst>
            <pc:docMk/>
            <pc:sldMk cId="3720975076" sldId="285"/>
            <ac:picMk id="5" creationId="{1806C758-9DA8-4E15-A5F1-E9464C91BD31}"/>
          </ac:picMkLst>
        </pc:picChg>
        <pc:cxnChg chg="mod">
          <ac:chgData name="An Sohyeon" userId="1a053eff1fef0eb7" providerId="LiveId" clId="{3FEADAD5-4CE5-4478-9550-21D34081CCF0}" dt="2018-06-10T13:08:13.226" v="1948" actId="1076"/>
          <ac:cxnSpMkLst>
            <pc:docMk/>
            <pc:sldMk cId="3720975076" sldId="285"/>
            <ac:cxnSpMk id="14" creationId="{BC1EBCB8-0A86-4F63-BEDB-54D6A5701028}"/>
          </ac:cxnSpMkLst>
        </pc:cxnChg>
        <pc:cxnChg chg="del">
          <ac:chgData name="An Sohyeon" userId="1a053eff1fef0eb7" providerId="LiveId" clId="{3FEADAD5-4CE5-4478-9550-21D34081CCF0}" dt="2018-06-10T13:08:33.237" v="1951" actId="478"/>
          <ac:cxnSpMkLst>
            <pc:docMk/>
            <pc:sldMk cId="3720975076" sldId="285"/>
            <ac:cxnSpMk id="16" creationId="{CCD17A30-3E74-4DF7-BEA6-AFFCA85538F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0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38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9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8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9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0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7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1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8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5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6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EB3EA-2771-489B-A6C9-A6EE9E985BB2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6E7DA-35E5-45A0-86F9-125A011E2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18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4" Type="http://schemas.microsoft.com/office/2007/relationships/media" Target="../media/media4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9650" y="0"/>
            <a:ext cx="5429250" cy="6858000"/>
          </a:xfrm>
          <a:prstGeom prst="rect">
            <a:avLst/>
          </a:prstGeom>
          <a:solidFill>
            <a:srgbClr val="302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pic>
        <p:nvPicPr>
          <p:cNvPr id="1028" name="Picture 4" descr="phone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3523416"/>
            <a:ext cx="7067550" cy="419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70485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87084" y="1569112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6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platform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43681" y="5007054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20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1233295 </a:t>
            </a:r>
            <a:r>
              <a:rPr kumimoji="0" lang="ko-KR" altLang="en-US" b="1" i="0" u="none" strike="noStrike" cap="none" normalizeH="0" baseline="0" dirty="0" err="1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권배식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43680" y="5458420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20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1433457 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이원상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43679" y="5909786"/>
            <a:ext cx="221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20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1533651 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안소현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60275" y="634923"/>
            <a:ext cx="533671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600" dirty="0">
                <a:solidFill>
                  <a:schemeClr val="bg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 </a:t>
            </a:r>
            <a:r>
              <a:rPr lang="en-US" altLang="ko-KR" sz="6000" dirty="0">
                <a:solidFill>
                  <a:schemeClr val="bg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advertising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59677" y="2605412"/>
            <a:ext cx="35108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4000" dirty="0">
                <a:solidFill>
                  <a:schemeClr val="bg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senier project </a:t>
            </a:r>
          </a:p>
        </p:txBody>
      </p:sp>
    </p:spTree>
    <p:extLst>
      <p:ext uri="{BB962C8B-B14F-4D97-AF65-F5344CB8AC3E}">
        <p14:creationId xmlns:p14="http://schemas.microsoft.com/office/powerpoint/2010/main" val="4280005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aw.githubusercontent.com/sohyeonAn/CapstoneDesign-smart-AR-platform/master/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51" y="1314799"/>
            <a:ext cx="9925050" cy="5347745"/>
          </a:xfrm>
          <a:prstGeom prst="rect">
            <a:avLst/>
          </a:prstGeom>
          <a:noFill/>
        </p:spPr>
      </p:pic>
      <p:sp>
        <p:nvSpPr>
          <p:cNvPr id="15" name="자유형 14"/>
          <p:cNvSpPr/>
          <p:nvPr/>
        </p:nvSpPr>
        <p:spPr>
          <a:xfrm>
            <a:off x="1730326" y="1177252"/>
            <a:ext cx="10339754" cy="5680748"/>
          </a:xfrm>
          <a:custGeom>
            <a:avLst/>
            <a:gdLst>
              <a:gd name="connsiteX0" fmla="*/ 98474 w 10339754"/>
              <a:gd name="connsiteY0" fmla="*/ 3999659 h 5680748"/>
              <a:gd name="connsiteX1" fmla="*/ 98474 w 10339754"/>
              <a:gd name="connsiteY1" fmla="*/ 5589308 h 5680748"/>
              <a:gd name="connsiteX2" fmla="*/ 10227212 w 10339754"/>
              <a:gd name="connsiteY2" fmla="*/ 5589308 h 5680748"/>
              <a:gd name="connsiteX3" fmla="*/ 10227212 w 10339754"/>
              <a:gd name="connsiteY3" fmla="*/ 3999659 h 5680748"/>
              <a:gd name="connsiteX4" fmla="*/ 8665699 w 10339754"/>
              <a:gd name="connsiteY4" fmla="*/ 454600 h 5680748"/>
              <a:gd name="connsiteX5" fmla="*/ 8665699 w 10339754"/>
              <a:gd name="connsiteY5" fmla="*/ 2811419 h 5680748"/>
              <a:gd name="connsiteX6" fmla="*/ 10232415 w 10339754"/>
              <a:gd name="connsiteY6" fmla="*/ 2811419 h 5680748"/>
              <a:gd name="connsiteX7" fmla="*/ 10232415 w 10339754"/>
              <a:gd name="connsiteY7" fmla="*/ 454600 h 5680748"/>
              <a:gd name="connsiteX8" fmla="*/ 0 w 10339754"/>
              <a:gd name="connsiteY8" fmla="*/ 0 h 5680748"/>
              <a:gd name="connsiteX9" fmla="*/ 10339754 w 10339754"/>
              <a:gd name="connsiteY9" fmla="*/ 0 h 5680748"/>
              <a:gd name="connsiteX10" fmla="*/ 10339754 w 10339754"/>
              <a:gd name="connsiteY10" fmla="*/ 5680748 h 5680748"/>
              <a:gd name="connsiteX11" fmla="*/ 0 w 10339754"/>
              <a:gd name="connsiteY11" fmla="*/ 5680748 h 568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39754" h="5680748">
                <a:moveTo>
                  <a:pt x="98474" y="3999659"/>
                </a:moveTo>
                <a:lnTo>
                  <a:pt x="98474" y="5589308"/>
                </a:lnTo>
                <a:lnTo>
                  <a:pt x="10227212" y="5589308"/>
                </a:lnTo>
                <a:lnTo>
                  <a:pt x="10227212" y="3999659"/>
                </a:lnTo>
                <a:close/>
                <a:moveTo>
                  <a:pt x="8665699" y="454600"/>
                </a:moveTo>
                <a:lnTo>
                  <a:pt x="8665699" y="2811419"/>
                </a:lnTo>
                <a:lnTo>
                  <a:pt x="10232415" y="2811419"/>
                </a:lnTo>
                <a:lnTo>
                  <a:pt x="10232415" y="454600"/>
                </a:lnTo>
                <a:close/>
                <a:moveTo>
                  <a:pt x="0" y="0"/>
                </a:moveTo>
                <a:lnTo>
                  <a:pt x="10339754" y="0"/>
                </a:lnTo>
                <a:lnTo>
                  <a:pt x="10339754" y="5680748"/>
                </a:lnTo>
                <a:lnTo>
                  <a:pt x="0" y="5680748"/>
                </a:lnTo>
                <a:close/>
              </a:path>
            </a:pathLst>
          </a:cu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82881" y="1717005"/>
            <a:ext cx="10184612" cy="3362178"/>
          </a:xfrm>
          <a:prstGeom prst="roundRect">
            <a:avLst>
              <a:gd name="adj" fmla="val 6219"/>
            </a:avLst>
          </a:prstGeom>
          <a:noFill/>
          <a:ln w="53975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D699A3-74EC-458E-BE62-241CD01A67A8}"/>
              </a:ext>
            </a:extLst>
          </p:cNvPr>
          <p:cNvSpPr/>
          <p:nvPr/>
        </p:nvSpPr>
        <p:spPr>
          <a:xfrm>
            <a:off x="350306" y="2101390"/>
            <a:ext cx="9865158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Users choose the content that is currently stored on the server that is appropriate for them by comparing their network bandwidth with the bandwidth described in MPD.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 object recognition used Unity 3D plug-in provided by Vuforia. Here, Vuforia is the most widely used AR platform that can be recognized from images to 3D and </a:t>
            </a:r>
            <a:r>
              <a:rPr lang="en-US" altLang="ko-KR" sz="2400" kern="100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multI</a:t>
            </a:r>
            <a:r>
              <a:rPr lang="en-US" altLang="ko-KR" sz="24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-target.</a:t>
            </a:r>
            <a:endParaRPr lang="ko-KR" altLang="ko-KR" sz="2400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 </a:t>
            </a:r>
            <a:endParaRPr lang="ko-KR" altLang="ko-KR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75E73-05DB-44F7-9C96-8C8758F370C2}"/>
              </a:ext>
            </a:extLst>
          </p:cNvPr>
          <p:cNvSpPr/>
          <p:nvPr/>
        </p:nvSpPr>
        <p:spPr>
          <a:xfrm>
            <a:off x="347816" y="253923"/>
            <a:ext cx="4262705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Architecture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1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aw.githubusercontent.com/sohyeonAn/CapstoneDesign-smart-AR-platform/master/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0" y="1543251"/>
            <a:ext cx="8509017" cy="4584768"/>
          </a:xfrm>
          <a:prstGeom prst="rect">
            <a:avLst/>
          </a:prstGeom>
          <a:noFill/>
        </p:spPr>
      </p:pic>
      <p:sp>
        <p:nvSpPr>
          <p:cNvPr id="6" name="자유형 5"/>
          <p:cNvSpPr/>
          <p:nvPr/>
        </p:nvSpPr>
        <p:spPr>
          <a:xfrm>
            <a:off x="347816" y="1416403"/>
            <a:ext cx="8744798" cy="4787450"/>
          </a:xfrm>
          <a:custGeom>
            <a:avLst/>
            <a:gdLst>
              <a:gd name="connsiteX0" fmla="*/ 0 w 10200068"/>
              <a:gd name="connsiteY0" fmla="*/ 0 h 5584156"/>
              <a:gd name="connsiteX1" fmla="*/ 10200068 w 10200068"/>
              <a:gd name="connsiteY1" fmla="*/ 0 h 5584156"/>
              <a:gd name="connsiteX2" fmla="*/ 10200068 w 10200068"/>
              <a:gd name="connsiteY2" fmla="*/ 5584156 h 5584156"/>
              <a:gd name="connsiteX3" fmla="*/ 0 w 10200068"/>
              <a:gd name="connsiteY3" fmla="*/ 5584156 h 5584156"/>
              <a:gd name="connsiteX4" fmla="*/ 0 w 10200068"/>
              <a:gd name="connsiteY4" fmla="*/ 4041862 h 5584156"/>
              <a:gd name="connsiteX5" fmla="*/ 8389298 w 10200068"/>
              <a:gd name="connsiteY5" fmla="*/ 4041862 h 5584156"/>
              <a:gd name="connsiteX6" fmla="*/ 8389298 w 10200068"/>
              <a:gd name="connsiteY6" fmla="*/ 1819166 h 5584156"/>
              <a:gd name="connsiteX7" fmla="*/ 0 w 10200068"/>
              <a:gd name="connsiteY7" fmla="*/ 1819166 h 558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00068" h="5584156">
                <a:moveTo>
                  <a:pt x="0" y="0"/>
                </a:moveTo>
                <a:lnTo>
                  <a:pt x="10200068" y="0"/>
                </a:lnTo>
                <a:lnTo>
                  <a:pt x="10200068" y="5584156"/>
                </a:lnTo>
                <a:lnTo>
                  <a:pt x="0" y="5584156"/>
                </a:lnTo>
                <a:lnTo>
                  <a:pt x="0" y="4041862"/>
                </a:lnTo>
                <a:lnTo>
                  <a:pt x="8389298" y="4041862"/>
                </a:lnTo>
                <a:lnTo>
                  <a:pt x="8389298" y="1819166"/>
                </a:lnTo>
                <a:lnTo>
                  <a:pt x="0" y="1819166"/>
                </a:lnTo>
                <a:close/>
              </a:path>
            </a:pathLst>
          </a:cu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794171" y="298726"/>
            <a:ext cx="4093029" cy="6216374"/>
          </a:xfrm>
          <a:prstGeom prst="roundRect">
            <a:avLst>
              <a:gd name="adj" fmla="val 6219"/>
            </a:avLst>
          </a:prstGeom>
          <a:noFill/>
          <a:ln w="53975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1232EF-FAC4-4163-AE7C-47FCC9D716E3}"/>
              </a:ext>
            </a:extLst>
          </p:cNvPr>
          <p:cNvSpPr/>
          <p:nvPr/>
        </p:nvSpPr>
        <p:spPr>
          <a:xfrm>
            <a:off x="7936215" y="867756"/>
            <a:ext cx="37662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When an object is recognized by the device, the server passes the object information to the server and the </a:t>
            </a:r>
            <a:r>
              <a:rPr lang="en-US" altLang="ko-KR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file mapped to the object is passed. </a:t>
            </a:r>
          </a:p>
          <a:p>
            <a:endParaRPr lang="en-US" altLang="ko-KR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The client downloads the </a:t>
            </a:r>
            <a:r>
              <a:rPr lang="en-US" altLang="ko-KR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file, measures the bandwidth, and parses the delivered </a:t>
            </a:r>
            <a:r>
              <a:rPr lang="en-US" altLang="ko-KR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to determine the bandwidth criterion for each content. </a:t>
            </a:r>
          </a:p>
          <a:p>
            <a:endParaRPr lang="en-US" altLang="ko-KR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You can choose the type of content that you measure according to the bandwidth criteria. Once a content type is selected, it is connected to the </a:t>
            </a:r>
            <a:r>
              <a:rPr lang="en-US" altLang="ko-KR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url</a:t>
            </a:r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contained in </a:t>
            </a:r>
            <a:r>
              <a:rPr lang="en-US" altLang="ko-KR" dirty="0" err="1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and displayed that content</a:t>
            </a:r>
            <a:endParaRPr lang="ko-KR" altLang="en-US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C1B4D5-7BD3-4511-B4CD-CEAA16676E30}"/>
              </a:ext>
            </a:extLst>
          </p:cNvPr>
          <p:cNvSpPr/>
          <p:nvPr/>
        </p:nvSpPr>
        <p:spPr>
          <a:xfrm>
            <a:off x="347816" y="253923"/>
            <a:ext cx="4262705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Architecture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119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495" y="2324100"/>
            <a:ext cx="3333750" cy="3333750"/>
          </a:xfrm>
          <a:prstGeom prst="rect">
            <a:avLst/>
          </a:prstGeom>
        </p:spPr>
      </p:pic>
      <p:pic>
        <p:nvPicPr>
          <p:cNvPr id="1026" name="Picture 2" descr="augmented reality infographic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1" t="30628" r="43624" b="49233"/>
          <a:stretch/>
        </p:blipFill>
        <p:spPr bwMode="auto">
          <a:xfrm>
            <a:off x="-266700" y="2977058"/>
            <a:ext cx="2741695" cy="196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47816" y="253923"/>
            <a:ext cx="360868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6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scenario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8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2" name="갈매기형 수장 1"/>
          <p:cNvSpPr/>
          <p:nvPr/>
        </p:nvSpPr>
        <p:spPr>
          <a:xfrm>
            <a:off x="1929529" y="1966646"/>
            <a:ext cx="2738181" cy="4469030"/>
          </a:xfrm>
          <a:prstGeom prst="chevron">
            <a:avLst>
              <a:gd name="adj" fmla="val 8125"/>
            </a:avLst>
          </a:prstGeom>
          <a:solidFill>
            <a:schemeClr val="bg1"/>
          </a:solidFill>
          <a:ln w="38100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4632424" y="1966646"/>
            <a:ext cx="2738181" cy="4469030"/>
          </a:xfrm>
          <a:prstGeom prst="chevron">
            <a:avLst>
              <a:gd name="adj" fmla="val 8125"/>
            </a:avLst>
          </a:prstGeom>
          <a:solidFill>
            <a:schemeClr val="bg1"/>
          </a:solidFill>
          <a:ln w="38100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7349387" y="1966646"/>
            <a:ext cx="2738181" cy="4469030"/>
          </a:xfrm>
          <a:prstGeom prst="chevron">
            <a:avLst>
              <a:gd name="adj" fmla="val 8125"/>
            </a:avLst>
          </a:prstGeom>
          <a:solidFill>
            <a:schemeClr val="bg1"/>
          </a:solidFill>
          <a:ln w="38100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697795-FD1A-4F6D-AC28-0439F86A37BC}"/>
              </a:ext>
            </a:extLst>
          </p:cNvPr>
          <p:cNvSpPr/>
          <p:nvPr/>
        </p:nvSpPr>
        <p:spPr>
          <a:xfrm>
            <a:off x="2261372" y="2718050"/>
            <a:ext cx="23710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When the user recognizes the recognition object, the content server is accessed through the DNS server, and the server transmits the MPD to the user</a:t>
            </a:r>
            <a:endParaRPr lang="ko-KR" altLang="en-US" sz="20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6757E0-13A8-4D82-917B-F48E306CE30F}"/>
              </a:ext>
            </a:extLst>
          </p:cNvPr>
          <p:cNvSpPr/>
          <p:nvPr/>
        </p:nvSpPr>
        <p:spPr>
          <a:xfrm>
            <a:off x="4926911" y="2648109"/>
            <a:ext cx="23673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The user device receiving the MPD calculates the bandwidth of the current network using the size of the MPD and the time taken for the transmission.</a:t>
            </a:r>
            <a:endParaRPr lang="ko-KR" altLang="en-US" sz="20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B1A45E-0AB0-4802-82B7-18384E523405}"/>
              </a:ext>
            </a:extLst>
          </p:cNvPr>
          <p:cNvSpPr/>
          <p:nvPr/>
        </p:nvSpPr>
        <p:spPr>
          <a:xfrm>
            <a:off x="7649824" y="2733438"/>
            <a:ext cx="23439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After comparing the measured bandwidth with the bandwidth described in the MPD, the content server requests the most appropriate content according to the current user's network situation.</a:t>
            </a:r>
            <a:endParaRPr lang="ko-KR" altLang="en-US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99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64CAB-9F34-45A5-9B5F-258DDA88BAD6}"/>
              </a:ext>
            </a:extLst>
          </p:cNvPr>
          <p:cNvSpPr txBox="1"/>
          <p:nvPr/>
        </p:nvSpPr>
        <p:spPr>
          <a:xfrm>
            <a:off x="3644683" y="3059113"/>
            <a:ext cx="494686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IMPLEMENTATION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E84197-29FB-4609-9BF5-551697495ED6}"/>
              </a:ext>
            </a:extLst>
          </p:cNvPr>
          <p:cNvGrpSpPr/>
          <p:nvPr/>
        </p:nvGrpSpPr>
        <p:grpSpPr>
          <a:xfrm>
            <a:off x="3325940" y="2968545"/>
            <a:ext cx="319188" cy="861597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30FAC3-BF7E-42E1-AFC1-49BC3D470349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81A015-51F9-4BE4-9BC2-910F9813CDDC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70B6ED-2350-44EC-BB4F-A39D35B63045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59A10B-54FB-4ACB-8C53-3E1944E40302}"/>
              </a:ext>
            </a:extLst>
          </p:cNvPr>
          <p:cNvGrpSpPr/>
          <p:nvPr/>
        </p:nvGrpSpPr>
        <p:grpSpPr>
          <a:xfrm flipH="1">
            <a:off x="8591551" y="2934834"/>
            <a:ext cx="319188" cy="936105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A74536-A6E8-46B0-ADCE-6B4653C8A9BC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CB6594-529F-4788-9AE3-F8D9ABEDEB30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6E074-2C23-47A5-907F-75FE5D96B6CE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4BB97-3040-4D51-9E9A-71A2D2B9EB29}"/>
              </a:ext>
            </a:extLst>
          </p:cNvPr>
          <p:cNvCxnSpPr/>
          <p:nvPr/>
        </p:nvCxnSpPr>
        <p:spPr>
          <a:xfrm>
            <a:off x="3349625" y="3995738"/>
            <a:ext cx="57594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5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62472-E890-4FD0-81C0-D32FDCD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612" y="532660"/>
            <a:ext cx="1656426" cy="57630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- DEMO</a:t>
            </a:r>
            <a:endParaRPr lang="ko-KR" altLang="en-US" sz="2000" dirty="0"/>
          </a:p>
        </p:txBody>
      </p:sp>
      <p:pic>
        <p:nvPicPr>
          <p:cNvPr id="3" name="다같이나옴">
            <a:hlinkClick r:id="" action="ppaction://media"/>
            <a:extLst>
              <a:ext uri="{FF2B5EF4-FFF2-40B4-BE49-F238E27FC236}">
                <a16:creationId xmlns:a16="http://schemas.microsoft.com/office/drawing/2014/main" id="{5AF31AC6-C699-4FD6-AF7F-6D1B25EAE0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280" t="36375" r="4357" b="36570"/>
          <a:stretch/>
        </p:blipFill>
        <p:spPr>
          <a:xfrm>
            <a:off x="6520205" y="2325949"/>
            <a:ext cx="5278219" cy="2778711"/>
          </a:xfrm>
          <a:prstGeom prst="rect">
            <a:avLst/>
          </a:prstGeom>
        </p:spPr>
      </p:pic>
      <p:pic>
        <p:nvPicPr>
          <p:cNvPr id="4" name="하나씩">
            <a:hlinkClick r:id="" action="ppaction://media"/>
            <a:extLst>
              <a:ext uri="{FF2B5EF4-FFF2-40B4-BE49-F238E27FC236}">
                <a16:creationId xmlns:a16="http://schemas.microsoft.com/office/drawing/2014/main" id="{B528E37E-C03E-44E0-978E-9C6E77DE12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3820" t="36116" r="3667" b="36181"/>
          <a:stretch/>
        </p:blipFill>
        <p:spPr>
          <a:xfrm>
            <a:off x="445806" y="2325950"/>
            <a:ext cx="5278219" cy="2809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80A72-8C77-46EA-9B2E-C15EF01787C7}"/>
              </a:ext>
            </a:extLst>
          </p:cNvPr>
          <p:cNvSpPr txBox="1"/>
          <p:nvPr/>
        </p:nvSpPr>
        <p:spPr>
          <a:xfrm>
            <a:off x="6419073" y="5309556"/>
            <a:ext cx="564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* Why is cider an image?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When downloading several contents at the same time, it is judged that the download bit rate of the contents of the late recognized object is lowered.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803231-5410-4C5A-AC22-983696543DA0}"/>
              </a:ext>
            </a:extLst>
          </p:cNvPr>
          <p:cNvSpPr/>
          <p:nvPr/>
        </p:nvSpPr>
        <p:spPr>
          <a:xfrm>
            <a:off x="347816" y="253923"/>
            <a:ext cx="5439310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Implementation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34F38-3E98-4874-9E65-B75AC42C34AE}"/>
              </a:ext>
            </a:extLst>
          </p:cNvPr>
          <p:cNvSpPr txBox="1"/>
          <p:nvPr/>
        </p:nvSpPr>
        <p:spPr>
          <a:xfrm>
            <a:off x="146846" y="1765392"/>
            <a:ext cx="56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Recognize objects one by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152EA-4DF4-4F68-8153-26FC67990919}"/>
              </a:ext>
            </a:extLst>
          </p:cNvPr>
          <p:cNvSpPr txBox="1"/>
          <p:nvPr/>
        </p:nvSpPr>
        <p:spPr>
          <a:xfrm>
            <a:off x="6158144" y="1765392"/>
            <a:ext cx="56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Recognize objects at once</a:t>
            </a:r>
          </a:p>
        </p:txBody>
      </p:sp>
    </p:spTree>
    <p:extLst>
      <p:ext uri="{BB962C8B-B14F-4D97-AF65-F5344CB8AC3E}">
        <p14:creationId xmlns:p14="http://schemas.microsoft.com/office/powerpoint/2010/main" val="152805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C5458-EAF5-486F-9972-181A9C77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126" y="493104"/>
            <a:ext cx="3815811" cy="64062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+mn-lt"/>
                <a:cs typeface="Arial" panose="020B0604020202020204" pitchFamily="34" charset="0"/>
              </a:rPr>
              <a:t>- Time to load all content</a:t>
            </a:r>
            <a:endParaRPr lang="ko-KR" altLang="en-US" sz="20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다같이나옴">
            <a:hlinkClick r:id="" action="ppaction://media"/>
            <a:extLst>
              <a:ext uri="{FF2B5EF4-FFF2-40B4-BE49-F238E27FC236}">
                <a16:creationId xmlns:a16="http://schemas.microsoft.com/office/drawing/2014/main" id="{90BF1CCC-3D8B-44FF-804E-3D8D29EB22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64" end="2875"/>
                </p14:media>
              </p:ext>
            </p:extLst>
          </p:nvPr>
        </p:nvPicPr>
        <p:blipFill rotWithShape="1">
          <a:blip r:embed="rId6"/>
          <a:srcRect l="4280" t="36375" r="4357" b="36570"/>
          <a:stretch>
            <a:fillRect/>
          </a:stretch>
        </p:blipFill>
        <p:spPr>
          <a:xfrm>
            <a:off x="584730" y="2663301"/>
            <a:ext cx="5497440" cy="2894120"/>
          </a:xfrm>
          <a:prstGeom prst="rect">
            <a:avLst/>
          </a:prstGeom>
        </p:spPr>
      </p:pic>
      <p:pic>
        <p:nvPicPr>
          <p:cNvPr id="4" name="동영상만">
            <a:hlinkClick r:id="" action="ppaction://media"/>
            <a:extLst>
              <a:ext uri="{FF2B5EF4-FFF2-40B4-BE49-F238E27FC236}">
                <a16:creationId xmlns:a16="http://schemas.microsoft.com/office/drawing/2014/main" id="{49CE3009-B787-4BCD-B8E1-5972F5D2307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896" end="6389"/>
                </p14:media>
              </p:ext>
            </p:extLst>
          </p:nvPr>
        </p:nvPicPr>
        <p:blipFill rotWithShape="1">
          <a:blip r:embed="rId7"/>
          <a:srcRect l="4281" t="36375" r="4127" b="36570"/>
          <a:stretch>
            <a:fillRect/>
          </a:stretch>
        </p:blipFill>
        <p:spPr>
          <a:xfrm>
            <a:off x="7628187" y="2013543"/>
            <a:ext cx="3235288" cy="1698933"/>
          </a:xfrm>
          <a:prstGeom prst="rect">
            <a:avLst/>
          </a:prstGeom>
        </p:spPr>
      </p:pic>
      <p:pic>
        <p:nvPicPr>
          <p:cNvPr id="5" name="이미지만">
            <a:hlinkClick r:id="" action="ppaction://media"/>
            <a:extLst>
              <a:ext uri="{FF2B5EF4-FFF2-40B4-BE49-F238E27FC236}">
                <a16:creationId xmlns:a16="http://schemas.microsoft.com/office/drawing/2014/main" id="{C7DE3D2B-4C5D-43EB-B991-52D92C3C47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4774" end="2327"/>
                </p14:media>
              </p:ext>
            </p:extLst>
          </p:nvPr>
        </p:nvPicPr>
        <p:blipFill rotWithShape="1">
          <a:blip r:embed="rId8"/>
          <a:srcRect l="3129" t="36376" r="3897" b="36699"/>
          <a:stretch>
            <a:fillRect/>
          </a:stretch>
        </p:blipFill>
        <p:spPr>
          <a:xfrm>
            <a:off x="7628187" y="4688226"/>
            <a:ext cx="3154532" cy="16241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FBE0E3B-CE5E-40BF-8486-97D8AEB2282B}"/>
              </a:ext>
            </a:extLst>
          </p:cNvPr>
          <p:cNvSpPr/>
          <p:nvPr/>
        </p:nvSpPr>
        <p:spPr>
          <a:xfrm>
            <a:off x="347816" y="253923"/>
            <a:ext cx="5439310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Implementation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71B2161-C7B5-4F6A-83B9-3791FE29E6AC}"/>
              </a:ext>
            </a:extLst>
          </p:cNvPr>
          <p:cNvSpPr txBox="1">
            <a:spLocks/>
          </p:cNvSpPr>
          <p:nvPr/>
        </p:nvSpPr>
        <p:spPr>
          <a:xfrm>
            <a:off x="584730" y="1844050"/>
            <a:ext cx="3815811" cy="64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&lt; Ours &gt;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US" altLang="ko-KR" sz="2000" u="sng" dirty="0">
                <a:latin typeface="Arial" panose="020B0604020202020204" pitchFamily="34" charset="0"/>
                <a:cs typeface="Arial" panose="020B0604020202020204" pitchFamily="34" charset="0"/>
              </a:rPr>
              <a:t>1.58sec</a:t>
            </a:r>
            <a:endParaRPr lang="ko-KR" alt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98DE9F9-B7D3-4DAB-8005-52EF5A18C296}"/>
              </a:ext>
            </a:extLst>
          </p:cNvPr>
          <p:cNvSpPr txBox="1">
            <a:spLocks/>
          </p:cNvSpPr>
          <p:nvPr/>
        </p:nvSpPr>
        <p:spPr>
          <a:xfrm>
            <a:off x="7462454" y="1372914"/>
            <a:ext cx="3815811" cy="64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1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&lt; road only video &gt; </a:t>
            </a:r>
          </a:p>
          <a:p>
            <a:pPr algn="r"/>
            <a:r>
              <a:rPr lang="en-US" altLang="ko-KR" b="0" dirty="0"/>
              <a:t>about 2.48sec</a:t>
            </a:r>
            <a:endParaRPr lang="ko-KR" altLang="en-US" b="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1446DC7-7CC8-49C8-A51A-8F7D9B083880}"/>
              </a:ext>
            </a:extLst>
          </p:cNvPr>
          <p:cNvSpPr txBox="1">
            <a:spLocks/>
          </p:cNvSpPr>
          <p:nvPr/>
        </p:nvSpPr>
        <p:spPr>
          <a:xfrm>
            <a:off x="7462453" y="3959539"/>
            <a:ext cx="3815811" cy="64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1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&lt; road only Image &gt; </a:t>
            </a:r>
          </a:p>
          <a:p>
            <a:pPr algn="r"/>
            <a:r>
              <a:rPr lang="en-US" altLang="ko-KR" b="0" dirty="0"/>
              <a:t>about 0.24sec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9760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C2A2F-EB4F-4821-9F53-0417D1B3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60" y="1023364"/>
            <a:ext cx="5094196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Content selection criteria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728DD-B92E-4451-A2F1-A4854C893A50}"/>
              </a:ext>
            </a:extLst>
          </p:cNvPr>
          <p:cNvSpPr txBox="1"/>
          <p:nvPr/>
        </p:nvSpPr>
        <p:spPr>
          <a:xfrm>
            <a:off x="456460" y="2042805"/>
            <a:ext cx="1112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downloading the </a:t>
            </a:r>
            <a:r>
              <a:rPr lang="en-US" altLang="ko-KR" u="sng" dirty="0" err="1">
                <a:latin typeface="Arial" panose="020B0604020202020204" pitchFamily="34" charset="0"/>
                <a:cs typeface="Arial" panose="020B0604020202020204" pitchFamily="34" charset="0"/>
              </a:rPr>
              <a:t>mpd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containing the information of the content from the server, the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download bit rate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 measured.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At this time,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file has a bandwidth for selecting a video and a bandwidth for selecting an image.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bandwidth is determined by parsing the bandwidth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FE4D-E617-4431-AACF-86BB51726D6F}"/>
              </a:ext>
            </a:extLst>
          </p:cNvPr>
          <p:cNvSpPr/>
          <p:nvPr/>
        </p:nvSpPr>
        <p:spPr>
          <a:xfrm>
            <a:off x="347816" y="253923"/>
            <a:ext cx="5439310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Implementation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169B4-08A3-4485-82CE-748C1610D74B}"/>
              </a:ext>
            </a:extLst>
          </p:cNvPr>
          <p:cNvSpPr/>
          <p:nvPr/>
        </p:nvSpPr>
        <p:spPr>
          <a:xfrm>
            <a:off x="281865" y="3673864"/>
            <a:ext cx="11478087" cy="1508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AdaptationSet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segmentAlignment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="true"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maxWidth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="1920"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maxHeight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="1080"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lang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</a:t>
            </a:r>
            <a:r>
              <a:rPr lang="en-US" altLang="ko-KR" dirty="0" err="1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eng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"&gt;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돋움체" panose="020B0609000101010101" pitchFamily="49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 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</a:t>
            </a:r>
            <a:r>
              <a:rPr lang="en-US" altLang="ko-KR" dirty="0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Representation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id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="2"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mimeType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="image/jpeg"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width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="400"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height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="300"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sz="2000" b="1" i="1" u="sng" dirty="0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bandwidth</a:t>
            </a:r>
            <a:r>
              <a:rPr lang="en-US" altLang="ko-KR" sz="2000" b="1" i="1" u="sng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="3000"</a:t>
            </a:r>
            <a:r>
              <a:rPr lang="en-US" altLang="ko-KR" i="1" u="sng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&gt;</a:t>
            </a:r>
            <a:endParaRPr lang="en-US" altLang="ko-KR" i="1" u="sng" dirty="0">
              <a:solidFill>
                <a:srgbClr val="000000"/>
              </a:solidFill>
              <a:latin typeface="Arial" panose="020B0604020202020204" pitchFamily="34" charset="0"/>
              <a:ea typeface="돋움체" panose="020B0609000101010101" pitchFamily="49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BaseURL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toreta_img.jpg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BaseURL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돋움체" panose="020B0609000101010101" pitchFamily="49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 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&lt;/</a:t>
            </a:r>
            <a:r>
              <a:rPr lang="en-US" altLang="ko-KR" dirty="0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Representation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돋움체" panose="020B0609000101010101" pitchFamily="49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 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AdaptationSet</a:t>
            </a:r>
            <a:r>
              <a:rPr lang="en-US" altLang="ko-KR" dirty="0">
                <a:solidFill>
                  <a:srgbClr val="0000FF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3CFD8C0-B2AA-423D-890E-E98BDFC6BCDF}"/>
              </a:ext>
            </a:extLst>
          </p:cNvPr>
          <p:cNvCxnSpPr>
            <a:cxnSpLocks/>
          </p:cNvCxnSpPr>
          <p:nvPr/>
        </p:nvCxnSpPr>
        <p:spPr>
          <a:xfrm>
            <a:off x="526658" y="1932001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997FE1-E069-4113-A8EB-7EC4E864AF51}"/>
              </a:ext>
            </a:extLst>
          </p:cNvPr>
          <p:cNvSpPr/>
          <p:nvPr/>
        </p:nvSpPr>
        <p:spPr>
          <a:xfrm>
            <a:off x="4992949" y="5525366"/>
            <a:ext cx="7116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*In the demo video, the bandwidth standard was unified as follows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Video 100000bps/sec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3000bps/sec	</a:t>
            </a:r>
          </a:p>
        </p:txBody>
      </p:sp>
    </p:spTree>
    <p:extLst>
      <p:ext uri="{BB962C8B-B14F-4D97-AF65-F5344CB8AC3E}">
        <p14:creationId xmlns:p14="http://schemas.microsoft.com/office/powerpoint/2010/main" val="266198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B10305-070A-4DEB-AD87-983BE42FC7C8}"/>
              </a:ext>
            </a:extLst>
          </p:cNvPr>
          <p:cNvSpPr txBox="1"/>
          <p:nvPr/>
        </p:nvSpPr>
        <p:spPr>
          <a:xfrm>
            <a:off x="551150" y="2491652"/>
            <a:ext cx="1059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The capacity of the </a:t>
            </a:r>
            <a:r>
              <a:rPr lang="en-US" altLang="ko-KR" u="sng" dirty="0" err="1">
                <a:latin typeface="Arial" panose="020B0604020202020204" pitchFamily="34" charset="0"/>
                <a:cs typeface="Arial" panose="020B0604020202020204" pitchFamily="34" charset="0"/>
              </a:rPr>
              <a:t>Mpd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 file is so small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that it may not be suitable for measuring bandwidth.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2C7D9-9B50-4884-80F1-5389301708D0}"/>
              </a:ext>
            </a:extLst>
          </p:cNvPr>
          <p:cNvSpPr txBox="1"/>
          <p:nvPr/>
        </p:nvSpPr>
        <p:spPr>
          <a:xfrm>
            <a:off x="588802" y="4028469"/>
            <a:ext cx="10596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When using the bit-rate of image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download, it is not suitable for measurement because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it has a smaller capacity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like the limit of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mpd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When using the bit-rate of the video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download, it is judged that the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overhead is large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when it is measured as non-trade which can obtain the desired bandwidth but is not suitable for playing the video and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the image download must be applied even though the video has already been downloaded.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FE4D-E617-4431-AACF-86BB51726D6F}"/>
              </a:ext>
            </a:extLst>
          </p:cNvPr>
          <p:cNvSpPr/>
          <p:nvPr/>
        </p:nvSpPr>
        <p:spPr>
          <a:xfrm>
            <a:off x="347816" y="253923"/>
            <a:ext cx="5439310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Implementation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60F7271-9206-4325-B06D-0533D560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4" y="1396226"/>
            <a:ext cx="5094196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Problem (Limit)</a:t>
            </a:r>
            <a:endParaRPr lang="ko-KR" altLang="en-US" sz="24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1EBCB8-0A86-4F63-BEDB-54D6A5701028}"/>
              </a:ext>
            </a:extLst>
          </p:cNvPr>
          <p:cNvCxnSpPr>
            <a:cxnSpLocks/>
          </p:cNvCxnSpPr>
          <p:nvPr/>
        </p:nvCxnSpPr>
        <p:spPr>
          <a:xfrm>
            <a:off x="588802" y="2304863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CC88B2F0-69A6-4AF9-B9B8-43A242150C91}"/>
              </a:ext>
            </a:extLst>
          </p:cNvPr>
          <p:cNvSpPr txBox="1">
            <a:spLocks/>
          </p:cNvSpPr>
          <p:nvPr/>
        </p:nvSpPr>
        <p:spPr>
          <a:xfrm>
            <a:off x="518604" y="2935109"/>
            <a:ext cx="62550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Why use ‘</a:t>
            </a:r>
            <a:r>
              <a:rPr lang="en-US" altLang="ko-KR" sz="2400" b="1" dirty="0" err="1"/>
              <a:t>mpd</a:t>
            </a:r>
            <a:r>
              <a:rPr lang="en-US" altLang="ko-KR" sz="2400" b="1" dirty="0"/>
              <a:t>’ to measure bandwidth?</a:t>
            </a:r>
            <a:endParaRPr lang="ko-KR" altLang="en-US" sz="2400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CD17A30-3E74-4DF7-BEA6-AFFCA85538F7}"/>
              </a:ext>
            </a:extLst>
          </p:cNvPr>
          <p:cNvCxnSpPr>
            <a:cxnSpLocks/>
          </p:cNvCxnSpPr>
          <p:nvPr/>
        </p:nvCxnSpPr>
        <p:spPr>
          <a:xfrm>
            <a:off x="588802" y="3843746"/>
            <a:ext cx="5811998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47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64CAB-9F34-45A5-9B5F-258DDA88BAD6}"/>
              </a:ext>
            </a:extLst>
          </p:cNvPr>
          <p:cNvSpPr txBox="1"/>
          <p:nvPr/>
        </p:nvSpPr>
        <p:spPr>
          <a:xfrm>
            <a:off x="3644683" y="3059113"/>
            <a:ext cx="494686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MARKETING PLAN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E84197-29FB-4609-9BF5-551697495ED6}"/>
              </a:ext>
            </a:extLst>
          </p:cNvPr>
          <p:cNvGrpSpPr/>
          <p:nvPr/>
        </p:nvGrpSpPr>
        <p:grpSpPr>
          <a:xfrm>
            <a:off x="3325940" y="2968545"/>
            <a:ext cx="319188" cy="861597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30FAC3-BF7E-42E1-AFC1-49BC3D470349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81A015-51F9-4BE4-9BC2-910F9813CDDC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70B6ED-2350-44EC-BB4F-A39D35B63045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59A10B-54FB-4ACB-8C53-3E1944E40302}"/>
              </a:ext>
            </a:extLst>
          </p:cNvPr>
          <p:cNvGrpSpPr/>
          <p:nvPr/>
        </p:nvGrpSpPr>
        <p:grpSpPr>
          <a:xfrm flipH="1">
            <a:off x="8591551" y="2934834"/>
            <a:ext cx="319188" cy="936105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A74536-A6E8-46B0-ADCE-6B4653C8A9BC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CB6594-529F-4788-9AE3-F8D9ABEDEB30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6E074-2C23-47A5-907F-75FE5D96B6CE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4BB97-3040-4D51-9E9A-71A2D2B9EB29}"/>
              </a:ext>
            </a:extLst>
          </p:cNvPr>
          <p:cNvCxnSpPr/>
          <p:nvPr/>
        </p:nvCxnSpPr>
        <p:spPr>
          <a:xfrm>
            <a:off x="3349625" y="3995738"/>
            <a:ext cx="57594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0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9181248" y="1441499"/>
            <a:ext cx="2797647" cy="3476928"/>
          </a:xfrm>
          <a:prstGeom prst="roundRect">
            <a:avLst/>
          </a:prstGeom>
          <a:solidFill>
            <a:srgbClr val="3B393A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207293" y="2230669"/>
            <a:ext cx="2797647" cy="4415893"/>
          </a:xfrm>
          <a:prstGeom prst="roundRect">
            <a:avLst/>
          </a:prstGeom>
          <a:solidFill>
            <a:srgbClr val="3B393A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1404" y="1451143"/>
            <a:ext cx="2797647" cy="3227405"/>
          </a:xfrm>
          <a:prstGeom prst="roundRect">
            <a:avLst/>
          </a:prstGeom>
          <a:solidFill>
            <a:srgbClr val="3B393A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70635" y="2643504"/>
            <a:ext cx="2797647" cy="3263673"/>
          </a:xfrm>
          <a:prstGeom prst="roundRect">
            <a:avLst/>
          </a:prstGeom>
          <a:solidFill>
            <a:srgbClr val="3B393A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9578172" y="4646279"/>
            <a:ext cx="2192365" cy="2012472"/>
            <a:chOff x="9218996" y="1631061"/>
            <a:chExt cx="2192365" cy="2012472"/>
          </a:xfrm>
        </p:grpSpPr>
        <p:sp>
          <p:nvSpPr>
            <p:cNvPr id="9" name="타원 8"/>
            <p:cNvSpPr/>
            <p:nvPr/>
          </p:nvSpPr>
          <p:spPr>
            <a:xfrm>
              <a:off x="9218996" y="1631061"/>
              <a:ext cx="2012472" cy="201247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3B3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736957" y="1933857"/>
              <a:ext cx="9765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600" b="1" dirty="0">
                  <a:solidFill>
                    <a:srgbClr val="302E2F"/>
                  </a:solidFill>
                  <a:latin typeface="210 옴니고딕OTF 010" panose="02020503020101020101" pitchFamily="18" charset="-127"/>
                  <a:ea typeface="210 옴니고딕OTF 010" panose="02020503020101020101" pitchFamily="18" charset="-127"/>
                </a:rPr>
                <a:t>T</a:t>
              </a:r>
              <a:endParaRPr kumimoji="0" lang="ko-KR" altLang="ko-KR" sz="72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endParaRPr>
            </a:p>
          </p:txBody>
        </p:sp>
        <p:sp>
          <p:nvSpPr>
            <p:cNvPr id="13" name="사다리꼴 12"/>
            <p:cNvSpPr/>
            <p:nvPr/>
          </p:nvSpPr>
          <p:spPr>
            <a:xfrm rot="16947452">
              <a:off x="10950558" y="2610329"/>
              <a:ext cx="433836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85879" y="1359639"/>
            <a:ext cx="1848368" cy="1653793"/>
            <a:chOff x="711365" y="1490254"/>
            <a:chExt cx="2129374" cy="2012472"/>
          </a:xfrm>
        </p:grpSpPr>
        <p:sp>
          <p:nvSpPr>
            <p:cNvPr id="3" name="타원 2"/>
            <p:cNvSpPr/>
            <p:nvPr/>
          </p:nvSpPr>
          <p:spPr>
            <a:xfrm>
              <a:off x="711365" y="1490254"/>
              <a:ext cx="2012472" cy="201247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3B3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/>
            <p:cNvSpPr/>
            <p:nvPr/>
          </p:nvSpPr>
          <p:spPr>
            <a:xfrm rot="14211887">
              <a:off x="2225295" y="1561324"/>
              <a:ext cx="433836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/>
            <p:cNvSpPr/>
            <p:nvPr/>
          </p:nvSpPr>
          <p:spPr>
            <a:xfrm rot="16200000">
              <a:off x="2510272" y="2273033"/>
              <a:ext cx="327398" cy="33353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94687" y="1529898"/>
              <a:ext cx="1031051" cy="15696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600" b="1" dirty="0">
                  <a:solidFill>
                    <a:srgbClr val="302E2F"/>
                  </a:solidFill>
                  <a:latin typeface="210 옴니고딕OTF 010" panose="02020503020101020101" pitchFamily="18" charset="-127"/>
                  <a:ea typeface="210 옴니고딕OTF 010" panose="02020503020101020101" pitchFamily="18" charset="-127"/>
                </a:rPr>
                <a:t>S</a:t>
              </a:r>
              <a:endParaRPr kumimoji="0" lang="ko-KR" altLang="ko-KR" sz="72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505244" y="3997647"/>
            <a:ext cx="2132095" cy="2022600"/>
            <a:chOff x="3786475" y="1631061"/>
            <a:chExt cx="2132095" cy="2022600"/>
          </a:xfrm>
        </p:grpSpPr>
        <p:sp>
          <p:nvSpPr>
            <p:cNvPr id="5" name="타원 4"/>
            <p:cNvSpPr/>
            <p:nvPr/>
          </p:nvSpPr>
          <p:spPr>
            <a:xfrm>
              <a:off x="3906098" y="1631061"/>
              <a:ext cx="2012472" cy="201247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3B3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258148" y="1970931"/>
              <a:ext cx="1308371" cy="1569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600" b="1" dirty="0">
                  <a:solidFill>
                    <a:srgbClr val="302E2F"/>
                  </a:solidFill>
                  <a:latin typeface="210 옴니고딕OTF 010" panose="02020503020101020101" pitchFamily="18" charset="-127"/>
                  <a:ea typeface="210 옴니고딕OTF 010" panose="02020503020101020101" pitchFamily="18" charset="-127"/>
                </a:rPr>
                <a:t>W</a:t>
              </a:r>
              <a:endParaRPr kumimoji="0" lang="ko-KR" altLang="ko-KR" sz="72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endParaRPr>
            </a:p>
          </p:txBody>
        </p:sp>
        <p:sp>
          <p:nvSpPr>
            <p:cNvPr id="11" name="사다리꼴 10"/>
            <p:cNvSpPr/>
            <p:nvPr/>
          </p:nvSpPr>
          <p:spPr>
            <a:xfrm rot="19796440">
              <a:off x="5379320" y="3165890"/>
              <a:ext cx="433836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/>
            <p:cNvSpPr/>
            <p:nvPr/>
          </p:nvSpPr>
          <p:spPr>
            <a:xfrm rot="4118179">
              <a:off x="3813443" y="2717835"/>
              <a:ext cx="433836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460322" y="1225369"/>
            <a:ext cx="1858841" cy="1839477"/>
            <a:chOff x="6432069" y="1522907"/>
            <a:chExt cx="2142950" cy="2120626"/>
          </a:xfrm>
        </p:grpSpPr>
        <p:sp>
          <p:nvSpPr>
            <p:cNvPr id="7" name="타원 6"/>
            <p:cNvSpPr/>
            <p:nvPr/>
          </p:nvSpPr>
          <p:spPr>
            <a:xfrm>
              <a:off x="6562547" y="1631061"/>
              <a:ext cx="2012472" cy="201247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3B3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919216" y="1741926"/>
              <a:ext cx="111440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600" b="1" dirty="0">
                  <a:solidFill>
                    <a:srgbClr val="302E2F"/>
                  </a:solidFill>
                  <a:latin typeface="210 옴니고딕OTF 010" panose="02020503020101020101" pitchFamily="18" charset="-127"/>
                  <a:ea typeface="210 옴니고딕OTF 010" panose="02020503020101020101" pitchFamily="18" charset="-127"/>
                </a:rPr>
                <a:t>O</a:t>
              </a:r>
              <a:endParaRPr kumimoji="0" lang="ko-KR" altLang="ko-KR" sz="72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endParaRPr>
            </a:p>
          </p:txBody>
        </p:sp>
        <p:sp>
          <p:nvSpPr>
            <p:cNvPr id="12" name="사다리꼴 11"/>
            <p:cNvSpPr/>
            <p:nvPr/>
          </p:nvSpPr>
          <p:spPr>
            <a:xfrm rot="4558643">
              <a:off x="6459037" y="2690357"/>
              <a:ext cx="433836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다리꼴 15"/>
            <p:cNvSpPr/>
            <p:nvPr/>
          </p:nvSpPr>
          <p:spPr>
            <a:xfrm rot="12745540">
              <a:off x="7930268" y="1522907"/>
              <a:ext cx="161905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다리꼴 17"/>
            <p:cNvSpPr/>
            <p:nvPr/>
          </p:nvSpPr>
          <p:spPr>
            <a:xfrm rot="13262285">
              <a:off x="8159471" y="1689972"/>
              <a:ext cx="161905" cy="487771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51814" y="4354407"/>
            <a:ext cx="22634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providing optimal contents depends on environment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814" y="3375960"/>
            <a:ext cx="2441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Can be used in various fields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0706" y="1664703"/>
            <a:ext cx="22722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Considering bandwidth only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40706" y="2818946"/>
            <a:ext cx="22722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Lack of infrastructure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31874" y="3196188"/>
            <a:ext cx="254447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Most AR-related research has focused on object recognition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488343" y="3375960"/>
            <a:ext cx="2272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Not familiar to the public</a:t>
            </a:r>
            <a:endParaRPr lang="ko-KR" altLang="ko-KR" sz="2000" b="1" dirty="0">
              <a:solidFill>
                <a:srgbClr val="302E2F"/>
              </a:solidFill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29374" y="4997754"/>
            <a:ext cx="25469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The size of AR market is huge enough</a:t>
            </a:r>
            <a:endParaRPr lang="ko-KR" altLang="ko-KR" sz="2000" b="1" dirty="0">
              <a:solidFill>
                <a:srgbClr val="302E2F"/>
              </a:solidFill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488343" y="1957222"/>
            <a:ext cx="22722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Lack of AR advertising contents</a:t>
            </a:r>
            <a:endParaRPr lang="ko-KR" altLang="ko-KR" sz="2000" b="1" dirty="0">
              <a:solidFill>
                <a:srgbClr val="302E2F"/>
              </a:solidFill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FFAA12-40CB-4A19-BED6-A707D885BA3C}"/>
              </a:ext>
            </a:extLst>
          </p:cNvPr>
          <p:cNvSpPr/>
          <p:nvPr/>
        </p:nvSpPr>
        <p:spPr>
          <a:xfrm>
            <a:off x="116549" y="51147"/>
            <a:ext cx="38300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302E2F"/>
                </a:solidFill>
                <a:ea typeface="210 옴니고딕OTF 010" panose="02020503020101020101" pitchFamily="18" charset="-127"/>
              </a:rPr>
              <a:t>SWOT Analysis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000" b="1" dirty="0">
              <a:solidFill>
                <a:srgbClr val="302E2F"/>
              </a:solidFill>
              <a:ea typeface="210 옴니고딕OTF 010" panose="020205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75C5C2E-01C8-46EE-B006-807479F4C77E}"/>
              </a:ext>
            </a:extLst>
          </p:cNvPr>
          <p:cNvCxnSpPr>
            <a:cxnSpLocks/>
          </p:cNvCxnSpPr>
          <p:nvPr/>
        </p:nvCxnSpPr>
        <p:spPr>
          <a:xfrm>
            <a:off x="83624" y="848925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45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09650" y="0"/>
            <a:ext cx="54292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438900" y="2690185"/>
            <a:ext cx="224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Introduction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38902" y="3291795"/>
            <a:ext cx="2323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Architecture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38900" y="4495014"/>
            <a:ext cx="2798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Marketing</a:t>
            </a:r>
            <a:r>
              <a:rPr lang="ko-KR" altLang="en-US" sz="2800" b="1" dirty="0">
                <a:solidFill>
                  <a:schemeClr val="bg1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plan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48091" y="596823"/>
            <a:ext cx="389080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6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Contents</a:t>
            </a:r>
            <a:endParaRPr kumimoji="0" lang="ko-KR" altLang="ko-KR" sz="48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A491D8-9308-4540-B7EE-853B873CD8C6}"/>
              </a:ext>
            </a:extLst>
          </p:cNvPr>
          <p:cNvSpPr/>
          <p:nvPr/>
        </p:nvSpPr>
        <p:spPr>
          <a:xfrm>
            <a:off x="6438900" y="3893405"/>
            <a:ext cx="29033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Implementation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63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FFAA12-40CB-4A19-BED6-A707D885BA3C}"/>
              </a:ext>
            </a:extLst>
          </p:cNvPr>
          <p:cNvSpPr/>
          <p:nvPr/>
        </p:nvSpPr>
        <p:spPr>
          <a:xfrm>
            <a:off x="116549" y="51147"/>
            <a:ext cx="39492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302E2F"/>
                </a:solidFill>
                <a:ea typeface="210 옴니고딕OTF 010" panose="02020503020101020101" pitchFamily="18" charset="-127"/>
              </a:rPr>
              <a:t>Profit Structure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000" b="1" dirty="0">
              <a:solidFill>
                <a:srgbClr val="302E2F"/>
              </a:solidFill>
              <a:ea typeface="210 옴니고딕OTF 010" panose="020205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75C5C2E-01C8-46EE-B006-807479F4C77E}"/>
              </a:ext>
            </a:extLst>
          </p:cNvPr>
          <p:cNvCxnSpPr>
            <a:cxnSpLocks/>
          </p:cNvCxnSpPr>
          <p:nvPr/>
        </p:nvCxnSpPr>
        <p:spPr>
          <a:xfrm>
            <a:off x="83624" y="848925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02" name="Picture 6" descr="https://cdn-images-1.medium.com/max/1000/1*AsTpN-2eRQYRiNRnNa9j8Q.png">
            <a:extLst>
              <a:ext uri="{FF2B5EF4-FFF2-40B4-BE49-F238E27FC236}">
                <a16:creationId xmlns:a16="http://schemas.microsoft.com/office/drawing/2014/main" id="{3F57F0CB-8609-47B0-9529-F2EFF9FD2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85" y="1768636"/>
            <a:ext cx="5512817" cy="443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5F1D6F1-177B-45EA-93D0-3CE5EE0883B6}"/>
              </a:ext>
            </a:extLst>
          </p:cNvPr>
          <p:cNvSpPr txBox="1"/>
          <p:nvPr/>
        </p:nvSpPr>
        <p:spPr>
          <a:xfrm>
            <a:off x="5489933" y="3320249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OUR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1C7338-5AF5-4317-BC94-08AD3D00AAEE}"/>
              </a:ext>
            </a:extLst>
          </p:cNvPr>
          <p:cNvSpPr txBox="1"/>
          <p:nvPr/>
        </p:nvSpPr>
        <p:spPr>
          <a:xfrm>
            <a:off x="7462951" y="342900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contents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878790E-83C0-4D30-A2B5-055862E0B59E}"/>
              </a:ext>
            </a:extLst>
          </p:cNvPr>
          <p:cNvSpPr/>
          <p:nvPr/>
        </p:nvSpPr>
        <p:spPr>
          <a:xfrm>
            <a:off x="7872781" y="1255365"/>
            <a:ext cx="1600200" cy="1495425"/>
          </a:xfrm>
          <a:prstGeom prst="ellipse">
            <a:avLst/>
          </a:prstGeom>
          <a:blipFill dpi="0" rotWithShape="1">
            <a:blip r:embed="rId3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A1A3E1-0433-468E-B588-5CBEAC069FF7}"/>
              </a:ext>
            </a:extLst>
          </p:cNvPr>
          <p:cNvSpPr txBox="1"/>
          <p:nvPr/>
        </p:nvSpPr>
        <p:spPr>
          <a:xfrm>
            <a:off x="7175355" y="1077167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education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1A5C7CC-19CE-426F-B6A1-0D7164A3CC73}"/>
              </a:ext>
            </a:extLst>
          </p:cNvPr>
          <p:cNvSpPr/>
          <p:nvPr/>
        </p:nvSpPr>
        <p:spPr>
          <a:xfrm>
            <a:off x="8992842" y="3130917"/>
            <a:ext cx="1600200" cy="1495425"/>
          </a:xfrm>
          <a:prstGeom prst="ellipse">
            <a:avLst/>
          </a:prstGeom>
          <a:blipFill dpi="0" rotWithShape="1">
            <a:blip r:embed="rId4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F7CD7F-6A4A-4A89-9E5A-891F1E154416}"/>
              </a:ext>
            </a:extLst>
          </p:cNvPr>
          <p:cNvSpPr txBox="1"/>
          <p:nvPr/>
        </p:nvSpPr>
        <p:spPr>
          <a:xfrm>
            <a:off x="9942822" y="3973487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marketing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DF809E3-073A-4E9C-9826-074F8B8958DA}"/>
              </a:ext>
            </a:extLst>
          </p:cNvPr>
          <p:cNvSpPr/>
          <p:nvPr/>
        </p:nvSpPr>
        <p:spPr>
          <a:xfrm>
            <a:off x="8008091" y="4705627"/>
            <a:ext cx="1600200" cy="1495425"/>
          </a:xfrm>
          <a:prstGeom prst="ellipse">
            <a:avLst/>
          </a:prstGeom>
          <a:blipFill dpi="0" rotWithShape="1">
            <a:blip r:embed="rId5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64094E-C1CF-4C16-A7D0-0220F6B00B33}"/>
              </a:ext>
            </a:extLst>
          </p:cNvPr>
          <p:cNvSpPr txBox="1"/>
          <p:nvPr/>
        </p:nvSpPr>
        <p:spPr>
          <a:xfrm>
            <a:off x="8672881" y="461154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Game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FEBDDA9-B867-4CC7-B1D4-C297EA2780A6}"/>
              </a:ext>
            </a:extLst>
          </p:cNvPr>
          <p:cNvSpPr/>
          <p:nvPr/>
        </p:nvSpPr>
        <p:spPr>
          <a:xfrm>
            <a:off x="10081131" y="1933575"/>
            <a:ext cx="1600200" cy="1495425"/>
          </a:xfrm>
          <a:prstGeom prst="ellipse">
            <a:avLst/>
          </a:prstGeom>
          <a:blipFill dpi="0" rotWithShape="1">
            <a:blip r:embed="rId6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7FA680-B6AE-45E0-B035-300AFAE7A145}"/>
              </a:ext>
            </a:extLst>
          </p:cNvPr>
          <p:cNvSpPr txBox="1"/>
          <p:nvPr/>
        </p:nvSpPr>
        <p:spPr>
          <a:xfrm>
            <a:off x="10170407" y="1702742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Industrial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pic>
        <p:nvPicPr>
          <p:cNvPr id="4106" name="Picture 10" descr="mobile userì ëí ì´ë¯¸ì§ ê²ìê²°ê³¼">
            <a:extLst>
              <a:ext uri="{FF2B5EF4-FFF2-40B4-BE49-F238E27FC236}">
                <a16:creationId xmlns:a16="http://schemas.microsoft.com/office/drawing/2014/main" id="{16C70535-BB1B-4513-8DD8-B2CDC01D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4" y="3048682"/>
            <a:ext cx="2414785" cy="15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4E7836B-8B94-4215-9F5A-31C77A99E696}"/>
              </a:ext>
            </a:extLst>
          </p:cNvPr>
          <p:cNvSpPr txBox="1"/>
          <p:nvPr/>
        </p:nvSpPr>
        <p:spPr>
          <a:xfrm>
            <a:off x="817710" y="4705627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25355"/>
                </a:solidFill>
                <a:latin typeface="Candara" panose="020E0502030303020204" pitchFamily="34" charset="0"/>
              </a:rPr>
              <a:t>Mobile users</a:t>
            </a:r>
            <a:endParaRPr lang="ko-KR" altLang="en-US" sz="2400" b="1" dirty="0">
              <a:solidFill>
                <a:srgbClr val="525355"/>
              </a:solidFill>
              <a:latin typeface="Candara" panose="020E0502030303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831764-3091-4092-8891-6A86F9D6B858}"/>
              </a:ext>
            </a:extLst>
          </p:cNvPr>
          <p:cNvSpPr/>
          <p:nvPr/>
        </p:nvSpPr>
        <p:spPr>
          <a:xfrm>
            <a:off x="127541" y="1449882"/>
            <a:ext cx="5362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c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an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be utilized as various AR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service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technologies</a:t>
            </a:r>
            <a:endParaRPr lang="en-US" altLang="ko-KR" sz="1600" dirty="0">
              <a:solidFill>
                <a:srgbClr val="212121"/>
              </a:solidFill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So, e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xpected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to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be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universally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used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in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various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multimedia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streaming</a:t>
            </a:r>
            <a:r>
              <a:rPr lang="ko-KR" altLang="ko-KR" sz="1600" dirty="0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rgbClr val="212121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fields</a:t>
            </a:r>
            <a:r>
              <a:rPr lang="ko-KR" altLang="ko-KR" sz="16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2400" dirty="0"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C04211E-F515-411A-A5AD-953E62299267}"/>
              </a:ext>
            </a:extLst>
          </p:cNvPr>
          <p:cNvSpPr/>
          <p:nvPr/>
        </p:nvSpPr>
        <p:spPr>
          <a:xfrm>
            <a:off x="127541" y="928211"/>
            <a:ext cx="2606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Our solution is...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653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6470043" y="1877249"/>
            <a:ext cx="3887211" cy="3963396"/>
          </a:xfrm>
          <a:prstGeom prst="roundRect">
            <a:avLst>
              <a:gd name="adj" fmla="val 9710"/>
            </a:avLst>
          </a:prstGeom>
          <a:solidFill>
            <a:schemeClr val="bg1"/>
          </a:solidFill>
          <a:ln w="50800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183398" y="1869971"/>
            <a:ext cx="3538561" cy="3970674"/>
          </a:xfrm>
          <a:prstGeom prst="roundRect">
            <a:avLst>
              <a:gd name="adj" fmla="val 9710"/>
            </a:avLst>
          </a:prstGeom>
          <a:solidFill>
            <a:schemeClr val="bg1"/>
          </a:solidFill>
          <a:ln w="50800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2C3B18-F836-405B-B296-93E20369C2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84" y="712866"/>
            <a:ext cx="3333750" cy="3333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D90287D-6FCB-4054-959D-35F1EF75C36F}"/>
              </a:ext>
            </a:extLst>
          </p:cNvPr>
          <p:cNvSpPr/>
          <p:nvPr/>
        </p:nvSpPr>
        <p:spPr>
          <a:xfrm>
            <a:off x="2487241" y="2202220"/>
            <a:ext cx="23831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Advertisement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platform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B19C5-1877-4364-942E-3070063463BF}"/>
              </a:ext>
            </a:extLst>
          </p:cNvPr>
          <p:cNvSpPr/>
          <p:nvPr/>
        </p:nvSpPr>
        <p:spPr>
          <a:xfrm>
            <a:off x="2474664" y="3130241"/>
            <a:ext cx="30424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Brand advertising effects can be expected. You can tell the effectiveness of advertising and information on a product if you do not enter the store and show what product you want. </a:t>
            </a:r>
            <a:endParaRPr lang="ko-KR" altLang="en-US" sz="20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2" name="Picture 2" descr="augmented reality infographicì ëí ì´ë¯¸ì§ ê²ìê²°ê³¼">
            <a:extLst>
              <a:ext uri="{FF2B5EF4-FFF2-40B4-BE49-F238E27FC236}">
                <a16:creationId xmlns:a16="http://schemas.microsoft.com/office/drawing/2014/main" id="{F0251E4D-1B0F-4B39-993B-EBA7B5CE1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1" t="30628" r="45535" b="49233"/>
          <a:stretch/>
        </p:blipFill>
        <p:spPr bwMode="auto">
          <a:xfrm>
            <a:off x="9464741" y="4894812"/>
            <a:ext cx="2445770" cy="196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F6B96-C9FA-48DD-9C19-2EE0D77B9F04}"/>
              </a:ext>
            </a:extLst>
          </p:cNvPr>
          <p:cNvSpPr/>
          <p:nvPr/>
        </p:nvSpPr>
        <p:spPr>
          <a:xfrm>
            <a:off x="6763039" y="2122823"/>
            <a:ext cx="39245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Energy monitoring platform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8B1A14-3140-4952-8283-886F44D573F3}"/>
              </a:ext>
            </a:extLst>
          </p:cNvPr>
          <p:cNvSpPr/>
          <p:nvPr/>
        </p:nvSpPr>
        <p:spPr>
          <a:xfrm>
            <a:off x="6763039" y="3067041"/>
            <a:ext cx="301125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For example, if you shine a refrigerator, you can see the current energy efficiency of the refrigerator, and if you shine another battery, you can use the remaining energy visually</a:t>
            </a:r>
            <a:endParaRPr lang="ko-KR" altLang="ko-KR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endParaRPr lang="ko-KR" altLang="en-US" sz="20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BE6DDE-14D9-4628-A891-F2A0B68FE598}"/>
              </a:ext>
            </a:extLst>
          </p:cNvPr>
          <p:cNvSpPr/>
          <p:nvPr/>
        </p:nvSpPr>
        <p:spPr>
          <a:xfrm>
            <a:off x="116548" y="51147"/>
            <a:ext cx="5218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302E2F"/>
                </a:solidFill>
                <a:ea typeface="210 옴니고딕OTF 010" panose="02020503020101020101" pitchFamily="18" charset="-127"/>
              </a:rPr>
              <a:t>Examples of use</a:t>
            </a:r>
            <a:endParaRPr lang="ko-KR" altLang="ko-KR" sz="4000" b="1" dirty="0">
              <a:solidFill>
                <a:srgbClr val="302E2F"/>
              </a:solidFill>
              <a:ea typeface="210 옴니고딕OTF 010" panose="020205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8A693B-FFAA-4A38-823A-6483915D2ECF}"/>
              </a:ext>
            </a:extLst>
          </p:cNvPr>
          <p:cNvCxnSpPr>
            <a:cxnSpLocks/>
          </p:cNvCxnSpPr>
          <p:nvPr/>
        </p:nvCxnSpPr>
        <p:spPr>
          <a:xfrm>
            <a:off x="83624" y="848925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459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64CAB-9F34-45A5-9B5F-258DDA88BAD6}"/>
              </a:ext>
            </a:extLst>
          </p:cNvPr>
          <p:cNvSpPr txBox="1"/>
          <p:nvPr/>
        </p:nvSpPr>
        <p:spPr>
          <a:xfrm>
            <a:off x="3644683" y="3059113"/>
            <a:ext cx="494686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END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E84197-29FB-4609-9BF5-551697495ED6}"/>
              </a:ext>
            </a:extLst>
          </p:cNvPr>
          <p:cNvGrpSpPr/>
          <p:nvPr/>
        </p:nvGrpSpPr>
        <p:grpSpPr>
          <a:xfrm>
            <a:off x="4965894" y="2968239"/>
            <a:ext cx="319188" cy="861597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30FAC3-BF7E-42E1-AFC1-49BC3D470349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81A015-51F9-4BE4-9BC2-910F9813CDDC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70B6ED-2350-44EC-BB4F-A39D35B63045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59A10B-54FB-4ACB-8C53-3E1944E40302}"/>
              </a:ext>
            </a:extLst>
          </p:cNvPr>
          <p:cNvGrpSpPr/>
          <p:nvPr/>
        </p:nvGrpSpPr>
        <p:grpSpPr>
          <a:xfrm flipH="1">
            <a:off x="6946546" y="2968239"/>
            <a:ext cx="319188" cy="882620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A74536-A6E8-46B0-ADCE-6B4653C8A9BC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CB6594-529F-4788-9AE3-F8D9ABEDEB30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6E074-2C23-47A5-907F-75FE5D96B6CE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4BB97-3040-4D51-9E9A-71A2D2B9EB29}"/>
              </a:ext>
            </a:extLst>
          </p:cNvPr>
          <p:cNvCxnSpPr/>
          <p:nvPr/>
        </p:nvCxnSpPr>
        <p:spPr>
          <a:xfrm>
            <a:off x="3263096" y="4005263"/>
            <a:ext cx="57594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31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B10305-070A-4DEB-AD87-983BE42FC7C8}"/>
              </a:ext>
            </a:extLst>
          </p:cNvPr>
          <p:cNvSpPr txBox="1"/>
          <p:nvPr/>
        </p:nvSpPr>
        <p:spPr>
          <a:xfrm>
            <a:off x="455900" y="1996352"/>
            <a:ext cx="1059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https://github.com/sohyeonAn/CapstoneDesign-smart-AR-platform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FE4D-E617-4431-AACF-86BB51726D6F}"/>
              </a:ext>
            </a:extLst>
          </p:cNvPr>
          <p:cNvSpPr/>
          <p:nvPr/>
        </p:nvSpPr>
        <p:spPr>
          <a:xfrm>
            <a:off x="347816" y="253923"/>
            <a:ext cx="4237057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 err="1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Github</a:t>
            </a:r>
            <a:r>
              <a:rPr lang="en-US" altLang="ko-KR" sz="54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 WIKI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210 옴니고딕OTF 010" panose="02020503020101020101" pitchFamily="18" charset="-127"/>
              <a:ea typeface="210 옴니고딕OTF 010" panose="0202050302010102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60F7271-9206-4325-B06D-0533D560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54" y="900926"/>
            <a:ext cx="5094196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Link</a:t>
            </a:r>
            <a:endParaRPr lang="ko-KR" altLang="en-US" sz="24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1EBCB8-0A86-4F63-BEDB-54D6A5701028}"/>
              </a:ext>
            </a:extLst>
          </p:cNvPr>
          <p:cNvCxnSpPr>
            <a:cxnSpLocks/>
          </p:cNvCxnSpPr>
          <p:nvPr/>
        </p:nvCxnSpPr>
        <p:spPr>
          <a:xfrm>
            <a:off x="493552" y="1809563"/>
            <a:ext cx="375237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7BEAA0F-63E6-4DDA-A501-CF2344738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2" y="2904990"/>
            <a:ext cx="5609615" cy="3686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2EFC96-05D3-40CB-BF56-93725E82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533" y="352124"/>
            <a:ext cx="3948523" cy="29148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5080F0-AB35-4DA8-80AB-A0BC5101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1" y="2450665"/>
            <a:ext cx="4315976" cy="2660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06C758-9DA8-4E15-A5F1-E9464C91B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969" y="4095749"/>
            <a:ext cx="41056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7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64CAB-9F34-45A5-9B5F-258DDA88BAD6}"/>
              </a:ext>
            </a:extLst>
          </p:cNvPr>
          <p:cNvSpPr txBox="1"/>
          <p:nvPr/>
        </p:nvSpPr>
        <p:spPr>
          <a:xfrm>
            <a:off x="3903663" y="3059113"/>
            <a:ext cx="4687887" cy="7699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INTRODUCTION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E84197-29FB-4609-9BF5-551697495ED6}"/>
              </a:ext>
            </a:extLst>
          </p:cNvPr>
          <p:cNvGrpSpPr/>
          <p:nvPr/>
        </p:nvGrpSpPr>
        <p:grpSpPr>
          <a:xfrm>
            <a:off x="3644682" y="2958353"/>
            <a:ext cx="319188" cy="861597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30FAC3-BF7E-42E1-AFC1-49BC3D470349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81A015-51F9-4BE4-9BC2-910F9813CDDC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70B6ED-2350-44EC-BB4F-A39D35B63045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59A10B-54FB-4ACB-8C53-3E1944E40302}"/>
              </a:ext>
            </a:extLst>
          </p:cNvPr>
          <p:cNvGrpSpPr/>
          <p:nvPr/>
        </p:nvGrpSpPr>
        <p:grpSpPr>
          <a:xfrm flipH="1">
            <a:off x="8424729" y="2933941"/>
            <a:ext cx="319188" cy="936105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A74536-A6E8-46B0-ADCE-6B4653C8A9BC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CB6594-529F-4788-9AE3-F8D9ABEDEB30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6E074-2C23-47A5-907F-75FE5D96B6CE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4BB97-3040-4D51-9E9A-71A2D2B9EB29}"/>
              </a:ext>
            </a:extLst>
          </p:cNvPr>
          <p:cNvCxnSpPr/>
          <p:nvPr/>
        </p:nvCxnSpPr>
        <p:spPr>
          <a:xfrm>
            <a:off x="3349625" y="3995738"/>
            <a:ext cx="57594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73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9205" y="351267"/>
            <a:ext cx="6793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54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Introduction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–</a:t>
            </a:r>
            <a:r>
              <a:rPr kumimoji="0" lang="en-US" altLang="ko-KR" sz="54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What is AR?</a:t>
            </a: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ARì ëí ì´ë¯¸ì§ ê²ìê²°ê³¼">
            <a:extLst>
              <a:ext uri="{FF2B5EF4-FFF2-40B4-BE49-F238E27FC236}">
                <a16:creationId xmlns:a16="http://schemas.microsoft.com/office/drawing/2014/main" id="{9CD097BC-BBAB-4D53-A000-3141349B1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1043"/>
            <a:ext cx="4228269" cy="28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ugmented reality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751" y="3972407"/>
            <a:ext cx="4228269" cy="289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E341AA-344D-42D1-83A3-0D018C54EA0D}"/>
              </a:ext>
            </a:extLst>
          </p:cNvPr>
          <p:cNvSpPr/>
          <p:nvPr/>
        </p:nvSpPr>
        <p:spPr>
          <a:xfrm>
            <a:off x="670809" y="1625118"/>
            <a:ext cx="5367869" cy="1815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Augmented Reality </a:t>
            </a:r>
            <a:r>
              <a:rPr lang="en-US" altLang="ko-KR" sz="20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is refers to the addition of virtual to the status of reality.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In particular, augmented reality technologies are meaningful in that they can utilize existing images. </a:t>
            </a:r>
          </a:p>
        </p:txBody>
      </p:sp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4A98B01A-31C7-4F6E-A770-1DBEABF5B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641" y="4080782"/>
            <a:ext cx="3946359" cy="281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4CB8B5-3BDA-4BE7-827E-D363C5F4D46D}"/>
              </a:ext>
            </a:extLst>
          </p:cNvPr>
          <p:cNvSpPr/>
          <p:nvPr/>
        </p:nvSpPr>
        <p:spPr>
          <a:xfrm>
            <a:off x="6255546" y="1600926"/>
            <a:ext cx="5367869" cy="1712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u="sng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 technology has been used in various fields such as broadcasting, games, medical care, exhibition, and public relations</a:t>
            </a:r>
            <a:r>
              <a:rPr lang="en-US" altLang="ko-KR" sz="20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 since the late 1990s. But, it did not produce good results.</a:t>
            </a:r>
            <a:endParaRPr lang="ko-KR" altLang="ko-KR" sz="2000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767047-74B7-4787-AF74-A8EBBA878B0F}"/>
              </a:ext>
            </a:extLst>
          </p:cNvPr>
          <p:cNvCxnSpPr>
            <a:cxnSpLocks/>
          </p:cNvCxnSpPr>
          <p:nvPr/>
        </p:nvCxnSpPr>
        <p:spPr>
          <a:xfrm>
            <a:off x="269205" y="280754"/>
            <a:ext cx="203734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3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9205" y="528052"/>
            <a:ext cx="75988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rgbClr val="302E2F"/>
                </a:solidFill>
                <a:effectLst/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 tech’s Rapidly </a:t>
            </a:r>
            <a:r>
              <a:rPr lang="en-US" altLang="ko-KR" sz="4800" b="1" dirty="0">
                <a:solidFill>
                  <a:srgbClr val="302E2F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growth</a:t>
            </a:r>
            <a:endParaRPr kumimoji="0" lang="ko-KR" altLang="ko-KR" sz="48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84195E-678E-4DDF-93F2-A1022A7F19F0}"/>
              </a:ext>
            </a:extLst>
          </p:cNvPr>
          <p:cNvSpPr/>
          <p:nvPr/>
        </p:nvSpPr>
        <p:spPr>
          <a:xfrm>
            <a:off x="455721" y="2002608"/>
            <a:ext cx="4955202" cy="600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Helvetica Neue"/>
                <a:ea typeface="210 옴니고딕OTF 010" panose="02020503020101020101" pitchFamily="18" charset="-127"/>
                <a:cs typeface="Arial" panose="020B0604020202020204" pitchFamily="34" charset="0"/>
              </a:rPr>
              <a:t>As of 2016, when </a:t>
            </a:r>
            <a:r>
              <a:rPr lang="en-US" altLang="ko-KR" sz="1600" kern="100" dirty="0" err="1">
                <a:latin typeface="Helvetica Neue"/>
                <a:ea typeface="210 옴니고딕OTF 010" panose="02020503020101020101" pitchFamily="18" charset="-127"/>
                <a:cs typeface="Arial" panose="020B0604020202020204" pitchFamily="34" charset="0"/>
              </a:rPr>
              <a:t>Pokemon</a:t>
            </a:r>
            <a:r>
              <a:rPr lang="en-US" altLang="ko-KR" sz="1600" kern="100" dirty="0">
                <a:latin typeface="Helvetica Neue"/>
                <a:ea typeface="210 옴니고딕OTF 010" panose="02020503020101020101" pitchFamily="18" charset="-127"/>
                <a:cs typeface="Arial" panose="020B0604020202020204" pitchFamily="34" charset="0"/>
              </a:rPr>
              <a:t> Go was serviced, the size of the </a:t>
            </a:r>
            <a:r>
              <a:rPr lang="en-US" altLang="ko-KR" sz="1600" u="sng" kern="100" dirty="0">
                <a:latin typeface="Helvetica Neue"/>
                <a:ea typeface="210 옴니고딕OTF 010" panose="02020503020101020101" pitchFamily="18" charset="-127"/>
                <a:cs typeface="Arial" panose="020B0604020202020204" pitchFamily="34" charset="0"/>
              </a:rPr>
              <a:t>VR and AR markets is increasing rapidly. </a:t>
            </a:r>
            <a:endParaRPr lang="ko-KR" altLang="ko-KR" sz="1600" u="sng" kern="100" dirty="0">
              <a:latin typeface="Helvetica Neue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F30915-7039-41D1-9282-6085304A1320}"/>
              </a:ext>
            </a:extLst>
          </p:cNvPr>
          <p:cNvCxnSpPr>
            <a:cxnSpLocks/>
          </p:cNvCxnSpPr>
          <p:nvPr/>
        </p:nvCxnSpPr>
        <p:spPr>
          <a:xfrm>
            <a:off x="269205" y="280754"/>
            <a:ext cx="203734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5EFEE9-8E99-4BB7-AE46-5FE3B246BF92}"/>
              </a:ext>
            </a:extLst>
          </p:cNvPr>
          <p:cNvSpPr/>
          <p:nvPr/>
        </p:nvSpPr>
        <p:spPr>
          <a:xfrm>
            <a:off x="0" y="3165530"/>
            <a:ext cx="31021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 dirty="0">
                <a:solidFill>
                  <a:srgbClr val="333333"/>
                </a:solidFill>
                <a:latin typeface="Helvetica Neue"/>
              </a:rPr>
              <a:t>VR/AR installed base (M). Source: Digi-Capital</a:t>
            </a:r>
            <a:endParaRPr lang="ko-KR" altLang="en-US" sz="1100" dirty="0"/>
          </a:p>
        </p:txBody>
      </p:sp>
      <p:pic>
        <p:nvPicPr>
          <p:cNvPr id="14" name="Picture 2" descr="ARMD-15 chart">
            <a:extLst>
              <a:ext uri="{FF2B5EF4-FFF2-40B4-BE49-F238E27FC236}">
                <a16:creationId xmlns:a16="http://schemas.microsoft.com/office/drawing/2014/main" id="{139827B4-45BA-4891-9082-81EB08675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528" y="3550980"/>
            <a:ext cx="6210352" cy="330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8D74AF-137B-4B5D-B296-5C76EECA1732}"/>
              </a:ext>
            </a:extLst>
          </p:cNvPr>
          <p:cNvSpPr/>
          <p:nvPr/>
        </p:nvSpPr>
        <p:spPr>
          <a:xfrm>
            <a:off x="5778326" y="1739139"/>
            <a:ext cx="5957953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In other words, various AR services were started to be released, various types of AR contents were naturally produced, and a large amount of data was used as the AR contents were transferred locally. </a:t>
            </a:r>
            <a:endParaRPr lang="ko-KR" altLang="ko-KR" sz="1600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3" name="Picture 2" descr="digi-capital-vr-ar-installed-base">
            <a:extLst>
              <a:ext uri="{FF2B5EF4-FFF2-40B4-BE49-F238E27FC236}">
                <a16:creationId xmlns:a16="http://schemas.microsoft.com/office/drawing/2014/main" id="{87331A26-153D-4AE2-A203-44C8BDB3E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957953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738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134100"/>
            <a:ext cx="12192000" cy="304800"/>
          </a:xfrm>
          <a:prstGeom prst="rect">
            <a:avLst/>
          </a:prstGeom>
          <a:solidFill>
            <a:srgbClr val="302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48929-D94F-4C73-A419-7A2219B5DC68}"/>
              </a:ext>
            </a:extLst>
          </p:cNvPr>
          <p:cNvSpPr/>
          <p:nvPr/>
        </p:nvSpPr>
        <p:spPr>
          <a:xfrm>
            <a:off x="1281261" y="436880"/>
            <a:ext cx="96027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302E2F"/>
                </a:solidFill>
                <a:latin typeface="210 옴니고딕OTF 010" panose="02020503020101020101" pitchFamily="18" charset="-127"/>
                <a:ea typeface="210 옴니고딕OTF 010" panose="02020503020101020101" pitchFamily="18" charset="-127"/>
              </a:rPr>
              <a:t>The problem of present  environment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429CD5-4E9C-43E0-B3DC-D1FFDB2E6A04}"/>
              </a:ext>
            </a:extLst>
          </p:cNvPr>
          <p:cNvSpPr/>
          <p:nvPr/>
        </p:nvSpPr>
        <p:spPr>
          <a:xfrm>
            <a:off x="763243" y="1906050"/>
            <a:ext cx="4125158" cy="3045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Most recent research on AR focuses on object recognition and content consumption.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Therefore, our project proposes a technology to deliver AR contents by </a:t>
            </a:r>
            <a:r>
              <a:rPr lang="en-US" altLang="ko-KR" u="sng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minimizing communication delays.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u="sng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So, this technology is expected to be used in various AR services.</a:t>
            </a:r>
            <a:endParaRPr lang="ko-KR" altLang="ko-KR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57AA97D-DBEF-4521-83FD-55F62E3E2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385" y="1706195"/>
            <a:ext cx="2904927" cy="34456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713AA43-5D95-4F90-9367-4EFCD398A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40" y="1882902"/>
            <a:ext cx="2609670" cy="3268902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D55C45-8BD3-44CB-9E11-6A5DD3D8D1D0}"/>
              </a:ext>
            </a:extLst>
          </p:cNvPr>
          <p:cNvCxnSpPr>
            <a:cxnSpLocks/>
          </p:cNvCxnSpPr>
          <p:nvPr/>
        </p:nvCxnSpPr>
        <p:spPr>
          <a:xfrm>
            <a:off x="8489661" y="1593229"/>
            <a:ext cx="0" cy="384319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8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64CAB-9F34-45A5-9B5F-258DDA88BAD6}"/>
              </a:ext>
            </a:extLst>
          </p:cNvPr>
          <p:cNvSpPr txBox="1"/>
          <p:nvPr/>
        </p:nvSpPr>
        <p:spPr>
          <a:xfrm>
            <a:off x="3903663" y="3059113"/>
            <a:ext cx="4687887" cy="7699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ARCHITECTURE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E84197-29FB-4609-9BF5-551697495ED6}"/>
              </a:ext>
            </a:extLst>
          </p:cNvPr>
          <p:cNvGrpSpPr/>
          <p:nvPr/>
        </p:nvGrpSpPr>
        <p:grpSpPr>
          <a:xfrm>
            <a:off x="3644682" y="2958353"/>
            <a:ext cx="319188" cy="861597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30FAC3-BF7E-42E1-AFC1-49BC3D470349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81A015-51F9-4BE4-9BC2-910F9813CDDC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70B6ED-2350-44EC-BB4F-A39D35B63045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59A10B-54FB-4ACB-8C53-3E1944E40302}"/>
              </a:ext>
            </a:extLst>
          </p:cNvPr>
          <p:cNvGrpSpPr/>
          <p:nvPr/>
        </p:nvGrpSpPr>
        <p:grpSpPr>
          <a:xfrm flipH="1">
            <a:off x="8424729" y="2933941"/>
            <a:ext cx="319188" cy="936105"/>
            <a:chOff x="434975" y="1276539"/>
            <a:chExt cx="507292" cy="1401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A74536-A6E8-46B0-ADCE-6B4653C8A9BC}"/>
                </a:ext>
              </a:extLst>
            </p:cNvPr>
            <p:cNvSpPr/>
            <p:nvPr/>
          </p:nvSpPr>
          <p:spPr>
            <a:xfrm>
              <a:off x="434975" y="1276539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CB6594-529F-4788-9AE3-F8D9ABEDEB30}"/>
                </a:ext>
              </a:extLst>
            </p:cNvPr>
            <p:cNvSpPr/>
            <p:nvPr/>
          </p:nvSpPr>
          <p:spPr>
            <a:xfrm>
              <a:off x="435682" y="2506302"/>
              <a:ext cx="506585" cy="17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6E074-2C23-47A5-907F-75FE5D96B6CE}"/>
                </a:ext>
              </a:extLst>
            </p:cNvPr>
            <p:cNvSpPr/>
            <p:nvPr/>
          </p:nvSpPr>
          <p:spPr>
            <a:xfrm>
              <a:off x="435682" y="1348966"/>
              <a:ext cx="189960" cy="1204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4BB97-3040-4D51-9E9A-71A2D2B9EB29}"/>
              </a:ext>
            </a:extLst>
          </p:cNvPr>
          <p:cNvCxnSpPr/>
          <p:nvPr/>
        </p:nvCxnSpPr>
        <p:spPr>
          <a:xfrm>
            <a:off x="3349625" y="3995738"/>
            <a:ext cx="57594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3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aw.githubusercontent.com/sohyeonAn/CapstoneDesign-smart-AR-platform/master/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469" y="1491947"/>
            <a:ext cx="8899957" cy="4795412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347816" y="253923"/>
            <a:ext cx="4262705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Architecture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A7C26-679C-4AC8-8BA6-A7C987EDF420}"/>
              </a:ext>
            </a:extLst>
          </p:cNvPr>
          <p:cNvCxnSpPr>
            <a:cxnSpLocks/>
          </p:cNvCxnSpPr>
          <p:nvPr/>
        </p:nvCxnSpPr>
        <p:spPr>
          <a:xfrm>
            <a:off x="269205" y="280754"/>
            <a:ext cx="203734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71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raw.githubusercontent.com/sohyeonAn/CapstoneDesign-smart-AR-platform/master/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96" y="1177252"/>
            <a:ext cx="9925050" cy="5347745"/>
          </a:xfrm>
          <a:prstGeom prst="rect">
            <a:avLst/>
          </a:prstGeom>
          <a:noFill/>
        </p:spPr>
      </p:pic>
      <p:sp>
        <p:nvSpPr>
          <p:cNvPr id="11" name="자유형 10"/>
          <p:cNvSpPr/>
          <p:nvPr/>
        </p:nvSpPr>
        <p:spPr>
          <a:xfrm>
            <a:off x="347816" y="1308295"/>
            <a:ext cx="10185430" cy="5345723"/>
          </a:xfrm>
          <a:custGeom>
            <a:avLst/>
            <a:gdLst>
              <a:gd name="connsiteX0" fmla="*/ 0 w 10185430"/>
              <a:gd name="connsiteY0" fmla="*/ 0 h 5345723"/>
              <a:gd name="connsiteX1" fmla="*/ 749464 w 10185430"/>
              <a:gd name="connsiteY1" fmla="*/ 0 h 5345723"/>
              <a:gd name="connsiteX2" fmla="*/ 749464 w 10185430"/>
              <a:gd name="connsiteY2" fmla="*/ 1589650 h 5345723"/>
              <a:gd name="connsiteX3" fmla="*/ 8768049 w 10185430"/>
              <a:gd name="connsiteY3" fmla="*/ 1589650 h 5345723"/>
              <a:gd name="connsiteX4" fmla="*/ 8768049 w 10185430"/>
              <a:gd name="connsiteY4" fmla="*/ 0 h 5345723"/>
              <a:gd name="connsiteX5" fmla="*/ 10185430 w 10185430"/>
              <a:gd name="connsiteY5" fmla="*/ 0 h 5345723"/>
              <a:gd name="connsiteX6" fmla="*/ 10185430 w 10185430"/>
              <a:gd name="connsiteY6" fmla="*/ 5345723 h 5345723"/>
              <a:gd name="connsiteX7" fmla="*/ 0 w 10185430"/>
              <a:gd name="connsiteY7" fmla="*/ 5345723 h 5345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85430" h="5345723">
                <a:moveTo>
                  <a:pt x="0" y="0"/>
                </a:moveTo>
                <a:lnTo>
                  <a:pt x="749464" y="0"/>
                </a:lnTo>
                <a:lnTo>
                  <a:pt x="749464" y="1589650"/>
                </a:lnTo>
                <a:lnTo>
                  <a:pt x="8768049" y="1589650"/>
                </a:lnTo>
                <a:lnTo>
                  <a:pt x="8768049" y="0"/>
                </a:lnTo>
                <a:lnTo>
                  <a:pt x="10185430" y="0"/>
                </a:lnTo>
                <a:lnTo>
                  <a:pt x="10185430" y="5345723"/>
                </a:lnTo>
                <a:lnTo>
                  <a:pt x="0" y="5345723"/>
                </a:lnTo>
                <a:close/>
              </a:path>
            </a:pathLst>
          </a:cu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93949" y="3179300"/>
            <a:ext cx="10284416" cy="3362178"/>
          </a:xfrm>
          <a:prstGeom prst="roundRect">
            <a:avLst>
              <a:gd name="adj" fmla="val 6219"/>
            </a:avLst>
          </a:prstGeom>
          <a:noFill/>
          <a:ln w="53975">
            <a:solidFill>
              <a:srgbClr val="302E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013605-A151-4C9B-87CB-786ACFB228AB}"/>
              </a:ext>
            </a:extLst>
          </p:cNvPr>
          <p:cNvSpPr/>
          <p:nvPr/>
        </p:nvSpPr>
        <p:spPr>
          <a:xfrm>
            <a:off x="1703578" y="3610367"/>
            <a:ext cx="9865158" cy="250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The content server contains a Media Presentation Description (MPD) that describes the details of the content as well as the images and images.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MPD describes appropriate content for network bandwidth and segment information for streaming for video.</a:t>
            </a:r>
            <a:endParaRPr lang="ko-KR" altLang="ko-KR" sz="2800" kern="100" dirty="0"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15D96-8D97-4A43-A168-DAEA0D33326D}"/>
              </a:ext>
            </a:extLst>
          </p:cNvPr>
          <p:cNvSpPr/>
          <p:nvPr/>
        </p:nvSpPr>
        <p:spPr>
          <a:xfrm>
            <a:off x="347816" y="253923"/>
            <a:ext cx="4262705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>
                <a:solidFill>
                  <a:srgbClr val="302E2F"/>
                </a:solidFill>
                <a:latin typeface="Arial" panose="020B0604020202020204" pitchFamily="34" charset="0"/>
                <a:ea typeface="210 옴니고딕OTF 010" panose="02020503020101020101" pitchFamily="18" charset="-127"/>
                <a:cs typeface="Arial" panose="020B0604020202020204" pitchFamily="34" charset="0"/>
              </a:rPr>
              <a:t>Architecture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rgbClr val="302E2F"/>
              </a:solidFill>
              <a:effectLst/>
              <a:latin typeface="Arial" panose="020B0604020202020204" pitchFamily="34" charset="0"/>
              <a:ea typeface="210 옴니고딕OTF 010" panose="020205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37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999</Words>
  <Application>Microsoft Office PowerPoint</Application>
  <PresentationFormat>와이드스크린</PresentationFormat>
  <Paragraphs>114</Paragraphs>
  <Slides>23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210 옴니고딕OTF 010</vt:lpstr>
      <vt:lpstr>Helvetica Neue</vt:lpstr>
      <vt:lpstr>돋움체</vt:lpstr>
      <vt:lpstr>맑은 고딕</vt:lpstr>
      <vt:lpstr>배달의민족 도현</vt:lpstr>
      <vt:lpstr>Arial</vt:lpstr>
      <vt:lpstr>Candara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- DEMO</vt:lpstr>
      <vt:lpstr>- Time to load all content</vt:lpstr>
      <vt:lpstr>Content selection criteria</vt:lpstr>
      <vt:lpstr>Problem (Limit)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wonsang L</dc:creator>
  <cp:lastModifiedBy>An Sohyeon</cp:lastModifiedBy>
  <cp:revision>56</cp:revision>
  <dcterms:created xsi:type="dcterms:W3CDTF">2018-06-09T16:27:49Z</dcterms:created>
  <dcterms:modified xsi:type="dcterms:W3CDTF">2018-06-10T13:15:00Z</dcterms:modified>
</cp:coreProperties>
</file>